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BD45-4AE2-0C4D-97E6-FB5CCD7E4E18}" type="datetimeFigureOut">
              <a:rPr lang="en-US" smtClean="0"/>
              <a:t>2016-10-20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52153"/>
              </p:ext>
            </p:extLst>
          </p:nvPr>
        </p:nvGraphicFramePr>
        <p:xfrm>
          <a:off x="1949528" y="1718993"/>
          <a:ext cx="5365672" cy="3214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841"/>
                <a:gridCol w="1230935"/>
                <a:gridCol w="1234105"/>
                <a:gridCol w="1126791"/>
              </a:tblGrid>
              <a:tr h="2019702"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 (Mix, Major doc-pop)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</a:p>
                    <a:p>
                      <a:r>
                        <a:rPr lang="en-US" dirty="0" smtClean="0"/>
                        <a:t>(Mix, Minor</a:t>
                      </a:r>
                    </a:p>
                    <a:p>
                      <a:r>
                        <a:rPr lang="en-US" dirty="0" smtClean="0"/>
                        <a:t> doc-pop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</a:p>
                    <a:p>
                      <a:r>
                        <a:rPr lang="en-US" dirty="0" smtClean="0"/>
                        <a:t>Mix, Minor Peer-like-similarity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</a:p>
                    <a:p>
                      <a:r>
                        <a:rPr lang="en-US" dirty="0" smtClean="0"/>
                        <a:t>Mix, Minor Peer-like-similarity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94785">
                <a:tc>
                  <a:txBody>
                    <a:bodyPr/>
                    <a:lstStyle/>
                    <a:p>
                      <a:r>
                        <a:rPr lang="en-US" dirty="0" smtClean="0"/>
                        <a:t>188281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493971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9353" y="847085"/>
            <a:ext cx="5078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Mix – doc-pop and  peer-like-</a:t>
            </a:r>
            <a:r>
              <a:rPr lang="en-US" sz="2800" b="1" dirty="0" err="1" smtClean="0"/>
              <a:t>sim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902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Pop (Major-Minor)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/>
              <a:t>Producer (Minor doc-pop</a:t>
            </a:r>
            <a:r>
              <a:rPr lang="en-US" b="1" dirty="0" smtClean="0"/>
              <a:t>) : </a:t>
            </a:r>
            <a:r>
              <a:rPr lang="en-US" dirty="0"/>
              <a:t>112817</a:t>
            </a:r>
          </a:p>
          <a:p>
            <a:pPr fontAlgn="t"/>
            <a:endParaRPr lang="en-US" dirty="0"/>
          </a:p>
          <a:p>
            <a:pPr fontAlgn="t"/>
            <a:r>
              <a:rPr lang="en-US" b="1" dirty="0" smtClean="0"/>
              <a:t>producer (Major doc-pop)</a:t>
            </a:r>
            <a:r>
              <a:rPr lang="en-US" dirty="0" smtClean="0"/>
              <a:t>: </a:t>
            </a:r>
            <a:r>
              <a:rPr lang="en-US" dirty="0"/>
              <a:t>164763</a:t>
            </a:r>
          </a:p>
          <a:p>
            <a:pPr fontAlgn="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32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Doc-pop (One taste)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/>
              <a:t>Producer (same </a:t>
            </a:r>
            <a:r>
              <a:rPr lang="en-US" b="1" dirty="0" smtClean="0"/>
              <a:t>taste) :</a:t>
            </a:r>
            <a:r>
              <a:rPr lang="en-US" dirty="0" smtClean="0"/>
              <a:t>711593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producer (opposite </a:t>
            </a:r>
            <a:r>
              <a:rPr lang="en-US" b="1" dirty="0" smtClean="0"/>
              <a:t>taste)</a:t>
            </a:r>
            <a:r>
              <a:rPr lang="en-US" dirty="0" smtClean="0"/>
              <a:t>: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5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98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Doc Pop (Major-Minor)</vt:lpstr>
      <vt:lpstr>Doc-pop (One taste)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Reza Farid Amin</dc:creator>
  <cp:lastModifiedBy>Ali Reza Farid Amin</cp:lastModifiedBy>
  <cp:revision>8</cp:revision>
  <dcterms:created xsi:type="dcterms:W3CDTF">2016-10-18T02:36:09Z</dcterms:created>
  <dcterms:modified xsi:type="dcterms:W3CDTF">2016-10-20T17:37:34Z</dcterms:modified>
</cp:coreProperties>
</file>