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23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E872-6F5F-E045-9B0B-1842774F8285}" type="datetimeFigureOut">
              <a:rPr lang="en-US" smtClean="0"/>
              <a:t>2016-10-18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CB3E-B2BD-A04E-A1B0-F54B1327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9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E872-6F5F-E045-9B0B-1842774F8285}" type="datetimeFigureOut">
              <a:rPr lang="en-US" smtClean="0"/>
              <a:t>2016-10-18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CB3E-B2BD-A04E-A1B0-F54B1327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9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E872-6F5F-E045-9B0B-1842774F8285}" type="datetimeFigureOut">
              <a:rPr lang="en-US" smtClean="0"/>
              <a:t>2016-10-18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CB3E-B2BD-A04E-A1B0-F54B1327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3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E872-6F5F-E045-9B0B-1842774F8285}" type="datetimeFigureOut">
              <a:rPr lang="en-US" smtClean="0"/>
              <a:t>2016-10-18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CB3E-B2BD-A04E-A1B0-F54B1327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2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E872-6F5F-E045-9B0B-1842774F8285}" type="datetimeFigureOut">
              <a:rPr lang="en-US" smtClean="0"/>
              <a:t>2016-10-18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CB3E-B2BD-A04E-A1B0-F54B1327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1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E872-6F5F-E045-9B0B-1842774F8285}" type="datetimeFigureOut">
              <a:rPr lang="en-US" smtClean="0"/>
              <a:t>2016-10-18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CB3E-B2BD-A04E-A1B0-F54B1327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3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E872-6F5F-E045-9B0B-1842774F8285}" type="datetimeFigureOut">
              <a:rPr lang="en-US" smtClean="0"/>
              <a:t>2016-10-18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CB3E-B2BD-A04E-A1B0-F54B1327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9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E872-6F5F-E045-9B0B-1842774F8285}" type="datetimeFigureOut">
              <a:rPr lang="en-US" smtClean="0"/>
              <a:t>2016-10-18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CB3E-B2BD-A04E-A1B0-F54B1327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6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E872-6F5F-E045-9B0B-1842774F8285}" type="datetimeFigureOut">
              <a:rPr lang="en-US" smtClean="0"/>
              <a:t>2016-10-18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CB3E-B2BD-A04E-A1B0-F54B1327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8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E872-6F5F-E045-9B0B-1842774F8285}" type="datetimeFigureOut">
              <a:rPr lang="en-US" smtClean="0"/>
              <a:t>2016-10-18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CB3E-B2BD-A04E-A1B0-F54B1327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5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E872-6F5F-E045-9B0B-1842774F8285}" type="datetimeFigureOut">
              <a:rPr lang="en-US" smtClean="0"/>
              <a:t>2016-10-18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CB3E-B2BD-A04E-A1B0-F54B1327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3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1E872-6F5F-E045-9B0B-1842774F8285}" type="datetimeFigureOut">
              <a:rPr lang="en-US" smtClean="0"/>
              <a:t>2016-10-18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6CB3E-B2BD-A04E-A1B0-F54B1327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0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780773"/>
              </p:ext>
            </p:extLst>
          </p:nvPr>
        </p:nvGraphicFramePr>
        <p:xfrm>
          <a:off x="600363" y="484911"/>
          <a:ext cx="7897092" cy="5657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2364"/>
                <a:gridCol w="2632364"/>
                <a:gridCol w="2632364"/>
              </a:tblGrid>
              <a:tr h="18857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Major</a:t>
                      </a:r>
                      <a:r>
                        <a:rPr lang="en-US" baseline="0" dirty="0" smtClean="0"/>
                        <a:t> Doc-pop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Major  Leech-Doc-pop</a:t>
                      </a:r>
                      <a:endParaRPr lang="en-US" dirty="0"/>
                    </a:p>
                  </a:txBody>
                  <a:tcPr/>
                </a:tc>
              </a:tr>
              <a:tr h="1885757">
                <a:tc>
                  <a:txBody>
                    <a:bodyPr/>
                    <a:lstStyle/>
                    <a:p>
                      <a:r>
                        <a:rPr lang="en-US" dirty="0" smtClean="0"/>
                        <a:t>Minor Doc-pop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                                    </a:t>
                      </a:r>
                      <a:r>
                        <a:rPr lang="en-US" dirty="0" smtClean="0"/>
                        <a:t>2228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-2497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 -7309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7129</a:t>
                      </a:r>
                      <a:endParaRPr lang="en-US" dirty="0"/>
                    </a:p>
                  </a:txBody>
                  <a:tcPr/>
                </a:tc>
              </a:tr>
              <a:tr h="1885757">
                <a:tc>
                  <a:txBody>
                    <a:bodyPr/>
                    <a:lstStyle/>
                    <a:p>
                      <a:r>
                        <a:rPr lang="en-US" dirty="0" smtClean="0"/>
                        <a:t>Minor Leech-Doc-pop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  7613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-7686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                                  </a:t>
                      </a:r>
                      <a:r>
                        <a:rPr lang="en-US" baseline="0" dirty="0" smtClean="0"/>
                        <a:t>3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44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152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36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Reza Farid Amin</dc:creator>
  <cp:lastModifiedBy>Ali Reza Farid Amin</cp:lastModifiedBy>
  <cp:revision>3</cp:revision>
  <dcterms:created xsi:type="dcterms:W3CDTF">2016-10-18T15:39:13Z</dcterms:created>
  <dcterms:modified xsi:type="dcterms:W3CDTF">2016-10-18T16:12:38Z</dcterms:modified>
</cp:coreProperties>
</file>