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2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1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BD45-4AE2-0C4D-97E6-FB5CCD7E4E18}" type="datetimeFigureOut">
              <a:rPr lang="en-US" smtClean="0"/>
              <a:t>2016-10-17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91D00-F5B8-9743-96DF-6CD42AC13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260392"/>
              </p:ext>
            </p:extLst>
          </p:nvPr>
        </p:nvGraphicFramePr>
        <p:xfrm>
          <a:off x="230908" y="46183"/>
          <a:ext cx="13184911" cy="604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49"/>
                <a:gridCol w="2798716"/>
                <a:gridCol w="2636982"/>
                <a:gridCol w="2636982"/>
                <a:gridCol w="2636982"/>
              </a:tblGrid>
              <a:tr h="12212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Consumer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Document-popularity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Consumer</a:t>
                      </a:r>
                    </a:p>
                    <a:p>
                      <a:r>
                        <a:rPr lang="en-US" dirty="0" smtClean="0"/>
                        <a:t>Peer-like-similarity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Major Consumer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Document-popularity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 Consumer</a:t>
                      </a:r>
                    </a:p>
                    <a:p>
                      <a:r>
                        <a:rPr lang="en-US" dirty="0" smtClean="0"/>
                        <a:t>Peer-like-similarity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2317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Minor Consumer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Document-popularity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1771">
                <a:tc>
                  <a:txBody>
                    <a:bodyPr/>
                    <a:lstStyle/>
                    <a:p>
                      <a:r>
                        <a:rPr lang="en-US" dirty="0" smtClean="0"/>
                        <a:t>Minor</a:t>
                      </a:r>
                    </a:p>
                    <a:p>
                      <a:r>
                        <a:rPr lang="en-US" dirty="0" smtClean="0"/>
                        <a:t>Consumer</a:t>
                      </a:r>
                    </a:p>
                    <a:p>
                      <a:r>
                        <a:rPr lang="en-US" dirty="0" smtClean="0"/>
                        <a:t>Peer-like-similarity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7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Match with major taste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 </a:t>
                      </a:r>
                    </a:p>
                    <a:p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with </a:t>
                      </a:r>
                    </a:p>
                    <a:p>
                      <a:r>
                        <a:rPr lang="en-US" baseline="0" dirty="0" smtClean="0"/>
                        <a:t>Minor taste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Producer </a:t>
                      </a:r>
                    </a:p>
                    <a:p>
                      <a:r>
                        <a:rPr lang="en-US" dirty="0" smtClean="0"/>
                        <a:t>Match</a:t>
                      </a:r>
                      <a:r>
                        <a:rPr lang="en-US" baseline="0" dirty="0" smtClean="0"/>
                        <a:t> with </a:t>
                      </a:r>
                    </a:p>
                    <a:p>
                      <a:r>
                        <a:rPr lang="en-US" baseline="0" dirty="0" smtClean="0"/>
                        <a:t>Minor taste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Match with major taste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1709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77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57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Reza Farid Amin</dc:creator>
  <cp:lastModifiedBy>Ali Reza Farid Amin</cp:lastModifiedBy>
  <cp:revision>2</cp:revision>
  <dcterms:created xsi:type="dcterms:W3CDTF">2016-10-18T02:36:09Z</dcterms:created>
  <dcterms:modified xsi:type="dcterms:W3CDTF">2016-10-18T02:49:50Z</dcterms:modified>
</cp:coreProperties>
</file>