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70" r:id="rId7"/>
    <p:sldId id="260" r:id="rId8"/>
    <p:sldId id="261" r:id="rId9"/>
    <p:sldId id="271" r:id="rId10"/>
    <p:sldId id="262" r:id="rId11"/>
    <p:sldId id="264" r:id="rId12"/>
    <p:sldId id="272" r:id="rId13"/>
    <p:sldId id="265"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3"/>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F6E9-6647-0740-98E5-7D3B726B9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3C5F5B-A677-6044-9609-B9EF69890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7C0781-BF1C-0F48-A151-8A70A6C41497}"/>
              </a:ext>
            </a:extLst>
          </p:cNvPr>
          <p:cNvSpPr>
            <a:spLocks noGrp="1"/>
          </p:cNvSpPr>
          <p:nvPr>
            <p:ph type="dt" sz="half" idx="10"/>
          </p:nvPr>
        </p:nvSpPr>
        <p:spPr/>
        <p:txBody>
          <a:bodyPr/>
          <a:lstStyle/>
          <a:p>
            <a:fld id="{8372ACAC-9196-714E-B650-5CF3F55D88BC}" type="datetimeFigureOut">
              <a:rPr lang="en-US" smtClean="0"/>
              <a:t>12/28/19</a:t>
            </a:fld>
            <a:endParaRPr lang="en-US"/>
          </a:p>
        </p:txBody>
      </p:sp>
      <p:sp>
        <p:nvSpPr>
          <p:cNvPr id="5" name="Footer Placeholder 4">
            <a:extLst>
              <a:ext uri="{FF2B5EF4-FFF2-40B4-BE49-F238E27FC236}">
                <a16:creationId xmlns:a16="http://schemas.microsoft.com/office/drawing/2014/main" id="{71451B64-D5DF-7444-B637-E7686F44D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20FD1-BD26-A349-8E93-FF0AA006FCD5}"/>
              </a:ext>
            </a:extLst>
          </p:cNvPr>
          <p:cNvSpPr>
            <a:spLocks noGrp="1"/>
          </p:cNvSpPr>
          <p:nvPr>
            <p:ph type="sldNum" sz="quarter" idx="12"/>
          </p:nvPr>
        </p:nvSpPr>
        <p:spPr/>
        <p:txBody>
          <a:bodyPr/>
          <a:lstStyle/>
          <a:p>
            <a:fld id="{027177C7-B8CA-5E4B-A977-5A640804D471}" type="slidenum">
              <a:rPr lang="en-US" smtClean="0"/>
              <a:t>‹#›</a:t>
            </a:fld>
            <a:endParaRPr lang="en-US"/>
          </a:p>
        </p:txBody>
      </p:sp>
    </p:spTree>
    <p:extLst>
      <p:ext uri="{BB962C8B-B14F-4D97-AF65-F5344CB8AC3E}">
        <p14:creationId xmlns:p14="http://schemas.microsoft.com/office/powerpoint/2010/main" val="384039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C99B-8F3A-0048-9201-3333D94D44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B5783B-AA81-0541-A730-3EFE58E1C0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6AC4E4-6144-9248-8A4A-09CD3C3035D1}"/>
              </a:ext>
            </a:extLst>
          </p:cNvPr>
          <p:cNvSpPr>
            <a:spLocks noGrp="1"/>
          </p:cNvSpPr>
          <p:nvPr>
            <p:ph type="dt" sz="half" idx="10"/>
          </p:nvPr>
        </p:nvSpPr>
        <p:spPr/>
        <p:txBody>
          <a:bodyPr/>
          <a:lstStyle/>
          <a:p>
            <a:fld id="{8372ACAC-9196-714E-B650-5CF3F55D88BC}" type="datetimeFigureOut">
              <a:rPr lang="en-US" smtClean="0"/>
              <a:t>12/28/19</a:t>
            </a:fld>
            <a:endParaRPr lang="en-US"/>
          </a:p>
        </p:txBody>
      </p:sp>
      <p:sp>
        <p:nvSpPr>
          <p:cNvPr id="5" name="Footer Placeholder 4">
            <a:extLst>
              <a:ext uri="{FF2B5EF4-FFF2-40B4-BE49-F238E27FC236}">
                <a16:creationId xmlns:a16="http://schemas.microsoft.com/office/drawing/2014/main" id="{17E1499C-1521-754E-84D0-2E4E5C6C1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3F558-B490-5B4E-828E-22AC1CCBB544}"/>
              </a:ext>
            </a:extLst>
          </p:cNvPr>
          <p:cNvSpPr>
            <a:spLocks noGrp="1"/>
          </p:cNvSpPr>
          <p:nvPr>
            <p:ph type="sldNum" sz="quarter" idx="12"/>
          </p:nvPr>
        </p:nvSpPr>
        <p:spPr/>
        <p:txBody>
          <a:bodyPr/>
          <a:lstStyle/>
          <a:p>
            <a:fld id="{027177C7-B8CA-5E4B-A977-5A640804D471}" type="slidenum">
              <a:rPr lang="en-US" smtClean="0"/>
              <a:t>‹#›</a:t>
            </a:fld>
            <a:endParaRPr lang="en-US"/>
          </a:p>
        </p:txBody>
      </p:sp>
    </p:spTree>
    <p:extLst>
      <p:ext uri="{BB962C8B-B14F-4D97-AF65-F5344CB8AC3E}">
        <p14:creationId xmlns:p14="http://schemas.microsoft.com/office/powerpoint/2010/main" val="369416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E85A5-EAB0-3642-BB58-FFFA44A911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62E864-E35A-9443-B7FF-964432D6B4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ACADA-8A81-A74E-8CE5-01F2A389EE92}"/>
              </a:ext>
            </a:extLst>
          </p:cNvPr>
          <p:cNvSpPr>
            <a:spLocks noGrp="1"/>
          </p:cNvSpPr>
          <p:nvPr>
            <p:ph type="dt" sz="half" idx="10"/>
          </p:nvPr>
        </p:nvSpPr>
        <p:spPr/>
        <p:txBody>
          <a:bodyPr/>
          <a:lstStyle/>
          <a:p>
            <a:fld id="{8372ACAC-9196-714E-B650-5CF3F55D88BC}" type="datetimeFigureOut">
              <a:rPr lang="en-US" smtClean="0"/>
              <a:t>12/28/19</a:t>
            </a:fld>
            <a:endParaRPr lang="en-US"/>
          </a:p>
        </p:txBody>
      </p:sp>
      <p:sp>
        <p:nvSpPr>
          <p:cNvPr id="5" name="Footer Placeholder 4">
            <a:extLst>
              <a:ext uri="{FF2B5EF4-FFF2-40B4-BE49-F238E27FC236}">
                <a16:creationId xmlns:a16="http://schemas.microsoft.com/office/drawing/2014/main" id="{C62631AF-D854-0B40-8AE4-DAEDC9F39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42B2B-AC9F-314B-916D-84122A17812E}"/>
              </a:ext>
            </a:extLst>
          </p:cNvPr>
          <p:cNvSpPr>
            <a:spLocks noGrp="1"/>
          </p:cNvSpPr>
          <p:nvPr>
            <p:ph type="sldNum" sz="quarter" idx="12"/>
          </p:nvPr>
        </p:nvSpPr>
        <p:spPr/>
        <p:txBody>
          <a:bodyPr/>
          <a:lstStyle/>
          <a:p>
            <a:fld id="{027177C7-B8CA-5E4B-A977-5A640804D471}" type="slidenum">
              <a:rPr lang="en-US" smtClean="0"/>
              <a:t>‹#›</a:t>
            </a:fld>
            <a:endParaRPr lang="en-US"/>
          </a:p>
        </p:txBody>
      </p:sp>
    </p:spTree>
    <p:extLst>
      <p:ext uri="{BB962C8B-B14F-4D97-AF65-F5344CB8AC3E}">
        <p14:creationId xmlns:p14="http://schemas.microsoft.com/office/powerpoint/2010/main" val="310287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DA8C-AB35-354D-8770-F7890CAE3F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46BBDB-75B7-F344-989A-2DD0EEC6A2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4A9AC-D3F5-2B49-8523-0F6A2FCEED80}"/>
              </a:ext>
            </a:extLst>
          </p:cNvPr>
          <p:cNvSpPr>
            <a:spLocks noGrp="1"/>
          </p:cNvSpPr>
          <p:nvPr>
            <p:ph type="dt" sz="half" idx="10"/>
          </p:nvPr>
        </p:nvSpPr>
        <p:spPr/>
        <p:txBody>
          <a:bodyPr/>
          <a:lstStyle/>
          <a:p>
            <a:fld id="{8372ACAC-9196-714E-B650-5CF3F55D88BC}" type="datetimeFigureOut">
              <a:rPr lang="en-US" smtClean="0"/>
              <a:t>12/28/19</a:t>
            </a:fld>
            <a:endParaRPr lang="en-US"/>
          </a:p>
        </p:txBody>
      </p:sp>
      <p:sp>
        <p:nvSpPr>
          <p:cNvPr id="5" name="Footer Placeholder 4">
            <a:extLst>
              <a:ext uri="{FF2B5EF4-FFF2-40B4-BE49-F238E27FC236}">
                <a16:creationId xmlns:a16="http://schemas.microsoft.com/office/drawing/2014/main" id="{CE7CC431-5D1F-6C4E-BD2F-3AFE0B007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6DA12-A723-8D44-B453-F49AE04DD538}"/>
              </a:ext>
            </a:extLst>
          </p:cNvPr>
          <p:cNvSpPr>
            <a:spLocks noGrp="1"/>
          </p:cNvSpPr>
          <p:nvPr>
            <p:ph type="sldNum" sz="quarter" idx="12"/>
          </p:nvPr>
        </p:nvSpPr>
        <p:spPr/>
        <p:txBody>
          <a:bodyPr/>
          <a:lstStyle/>
          <a:p>
            <a:fld id="{027177C7-B8CA-5E4B-A977-5A640804D471}" type="slidenum">
              <a:rPr lang="en-US" smtClean="0"/>
              <a:t>‹#›</a:t>
            </a:fld>
            <a:endParaRPr lang="en-US"/>
          </a:p>
        </p:txBody>
      </p:sp>
    </p:spTree>
    <p:extLst>
      <p:ext uri="{BB962C8B-B14F-4D97-AF65-F5344CB8AC3E}">
        <p14:creationId xmlns:p14="http://schemas.microsoft.com/office/powerpoint/2010/main" val="350169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AA98-DD9D-114B-B68F-53B4264E4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EDCCDC-A4E1-C84E-96E7-95B4B4700E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94708-64D5-504A-9FF7-4B5AAF5F4DD7}"/>
              </a:ext>
            </a:extLst>
          </p:cNvPr>
          <p:cNvSpPr>
            <a:spLocks noGrp="1"/>
          </p:cNvSpPr>
          <p:nvPr>
            <p:ph type="dt" sz="half" idx="10"/>
          </p:nvPr>
        </p:nvSpPr>
        <p:spPr/>
        <p:txBody>
          <a:bodyPr/>
          <a:lstStyle/>
          <a:p>
            <a:fld id="{8372ACAC-9196-714E-B650-5CF3F55D88BC}" type="datetimeFigureOut">
              <a:rPr lang="en-US" smtClean="0"/>
              <a:t>12/28/19</a:t>
            </a:fld>
            <a:endParaRPr lang="en-US"/>
          </a:p>
        </p:txBody>
      </p:sp>
      <p:sp>
        <p:nvSpPr>
          <p:cNvPr id="5" name="Footer Placeholder 4">
            <a:extLst>
              <a:ext uri="{FF2B5EF4-FFF2-40B4-BE49-F238E27FC236}">
                <a16:creationId xmlns:a16="http://schemas.microsoft.com/office/drawing/2014/main" id="{6DDD2FD3-C881-544C-9B43-DD9446A51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50148-5B1D-ED46-97F7-25F5C0E49050}"/>
              </a:ext>
            </a:extLst>
          </p:cNvPr>
          <p:cNvSpPr>
            <a:spLocks noGrp="1"/>
          </p:cNvSpPr>
          <p:nvPr>
            <p:ph type="sldNum" sz="quarter" idx="12"/>
          </p:nvPr>
        </p:nvSpPr>
        <p:spPr/>
        <p:txBody>
          <a:bodyPr/>
          <a:lstStyle/>
          <a:p>
            <a:fld id="{027177C7-B8CA-5E4B-A977-5A640804D471}" type="slidenum">
              <a:rPr lang="en-US" smtClean="0"/>
              <a:t>‹#›</a:t>
            </a:fld>
            <a:endParaRPr lang="en-US"/>
          </a:p>
        </p:txBody>
      </p:sp>
    </p:spTree>
    <p:extLst>
      <p:ext uri="{BB962C8B-B14F-4D97-AF65-F5344CB8AC3E}">
        <p14:creationId xmlns:p14="http://schemas.microsoft.com/office/powerpoint/2010/main" val="361378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21F3-A3A3-C54D-B787-DF4175FFD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9D206-0292-1746-87A7-7E8E7B7B1A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18561E-0796-7045-BAAA-0D20AA5D7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0C83CE-A718-C445-9C7F-B1CEAD01BE86}"/>
              </a:ext>
            </a:extLst>
          </p:cNvPr>
          <p:cNvSpPr>
            <a:spLocks noGrp="1"/>
          </p:cNvSpPr>
          <p:nvPr>
            <p:ph type="dt" sz="half" idx="10"/>
          </p:nvPr>
        </p:nvSpPr>
        <p:spPr/>
        <p:txBody>
          <a:bodyPr/>
          <a:lstStyle/>
          <a:p>
            <a:fld id="{8372ACAC-9196-714E-B650-5CF3F55D88BC}" type="datetimeFigureOut">
              <a:rPr lang="en-US" smtClean="0"/>
              <a:t>12/28/19</a:t>
            </a:fld>
            <a:endParaRPr lang="en-US"/>
          </a:p>
        </p:txBody>
      </p:sp>
      <p:sp>
        <p:nvSpPr>
          <p:cNvPr id="6" name="Footer Placeholder 5">
            <a:extLst>
              <a:ext uri="{FF2B5EF4-FFF2-40B4-BE49-F238E27FC236}">
                <a16:creationId xmlns:a16="http://schemas.microsoft.com/office/drawing/2014/main" id="{2BB5860A-77ED-4D4B-904A-35A81D3CF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04FE9A-6CA2-FC4F-B976-570C567C3291}"/>
              </a:ext>
            </a:extLst>
          </p:cNvPr>
          <p:cNvSpPr>
            <a:spLocks noGrp="1"/>
          </p:cNvSpPr>
          <p:nvPr>
            <p:ph type="sldNum" sz="quarter" idx="12"/>
          </p:nvPr>
        </p:nvSpPr>
        <p:spPr/>
        <p:txBody>
          <a:bodyPr/>
          <a:lstStyle/>
          <a:p>
            <a:fld id="{027177C7-B8CA-5E4B-A977-5A640804D471}" type="slidenum">
              <a:rPr lang="en-US" smtClean="0"/>
              <a:t>‹#›</a:t>
            </a:fld>
            <a:endParaRPr lang="en-US"/>
          </a:p>
        </p:txBody>
      </p:sp>
    </p:spTree>
    <p:extLst>
      <p:ext uri="{BB962C8B-B14F-4D97-AF65-F5344CB8AC3E}">
        <p14:creationId xmlns:p14="http://schemas.microsoft.com/office/powerpoint/2010/main" val="58645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74D7-DA97-5F40-AEBB-3CCBB07068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87022A-919A-5F48-A256-C7A7913F3D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AD27B-977E-B04F-881A-DA96634CDC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E6845B-9A14-BC4A-AD14-FCE6804B2E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B0C31C-127B-AF4C-8BAC-D8B020502D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4EB717-3C49-8740-AFEA-91C622EB45A2}"/>
              </a:ext>
            </a:extLst>
          </p:cNvPr>
          <p:cNvSpPr>
            <a:spLocks noGrp="1"/>
          </p:cNvSpPr>
          <p:nvPr>
            <p:ph type="dt" sz="half" idx="10"/>
          </p:nvPr>
        </p:nvSpPr>
        <p:spPr/>
        <p:txBody>
          <a:bodyPr/>
          <a:lstStyle/>
          <a:p>
            <a:fld id="{8372ACAC-9196-714E-B650-5CF3F55D88BC}" type="datetimeFigureOut">
              <a:rPr lang="en-US" smtClean="0"/>
              <a:t>12/28/19</a:t>
            </a:fld>
            <a:endParaRPr lang="en-US"/>
          </a:p>
        </p:txBody>
      </p:sp>
      <p:sp>
        <p:nvSpPr>
          <p:cNvPr id="8" name="Footer Placeholder 7">
            <a:extLst>
              <a:ext uri="{FF2B5EF4-FFF2-40B4-BE49-F238E27FC236}">
                <a16:creationId xmlns:a16="http://schemas.microsoft.com/office/drawing/2014/main" id="{0BD3B034-5328-9E4D-8057-F7A009E132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74C53B-8187-2B46-A034-1E5D7875FC00}"/>
              </a:ext>
            </a:extLst>
          </p:cNvPr>
          <p:cNvSpPr>
            <a:spLocks noGrp="1"/>
          </p:cNvSpPr>
          <p:nvPr>
            <p:ph type="sldNum" sz="quarter" idx="12"/>
          </p:nvPr>
        </p:nvSpPr>
        <p:spPr/>
        <p:txBody>
          <a:bodyPr/>
          <a:lstStyle/>
          <a:p>
            <a:fld id="{027177C7-B8CA-5E4B-A977-5A640804D471}" type="slidenum">
              <a:rPr lang="en-US" smtClean="0"/>
              <a:t>‹#›</a:t>
            </a:fld>
            <a:endParaRPr lang="en-US"/>
          </a:p>
        </p:txBody>
      </p:sp>
    </p:spTree>
    <p:extLst>
      <p:ext uri="{BB962C8B-B14F-4D97-AF65-F5344CB8AC3E}">
        <p14:creationId xmlns:p14="http://schemas.microsoft.com/office/powerpoint/2010/main" val="193583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29CC-207E-AD41-867D-9FF4B44B32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7EE871-707F-384F-AF71-F16E74B36E35}"/>
              </a:ext>
            </a:extLst>
          </p:cNvPr>
          <p:cNvSpPr>
            <a:spLocks noGrp="1"/>
          </p:cNvSpPr>
          <p:nvPr>
            <p:ph type="dt" sz="half" idx="10"/>
          </p:nvPr>
        </p:nvSpPr>
        <p:spPr/>
        <p:txBody>
          <a:bodyPr/>
          <a:lstStyle/>
          <a:p>
            <a:fld id="{8372ACAC-9196-714E-B650-5CF3F55D88BC}" type="datetimeFigureOut">
              <a:rPr lang="en-US" smtClean="0"/>
              <a:t>12/28/19</a:t>
            </a:fld>
            <a:endParaRPr lang="en-US"/>
          </a:p>
        </p:txBody>
      </p:sp>
      <p:sp>
        <p:nvSpPr>
          <p:cNvPr id="4" name="Footer Placeholder 3">
            <a:extLst>
              <a:ext uri="{FF2B5EF4-FFF2-40B4-BE49-F238E27FC236}">
                <a16:creationId xmlns:a16="http://schemas.microsoft.com/office/drawing/2014/main" id="{7528CEAB-36AB-D348-A69D-9183358EE7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82C78D-2AE8-BA49-9A9F-CB1039133225}"/>
              </a:ext>
            </a:extLst>
          </p:cNvPr>
          <p:cNvSpPr>
            <a:spLocks noGrp="1"/>
          </p:cNvSpPr>
          <p:nvPr>
            <p:ph type="sldNum" sz="quarter" idx="12"/>
          </p:nvPr>
        </p:nvSpPr>
        <p:spPr/>
        <p:txBody>
          <a:bodyPr/>
          <a:lstStyle/>
          <a:p>
            <a:fld id="{027177C7-B8CA-5E4B-A977-5A640804D471}" type="slidenum">
              <a:rPr lang="en-US" smtClean="0"/>
              <a:t>‹#›</a:t>
            </a:fld>
            <a:endParaRPr lang="en-US"/>
          </a:p>
        </p:txBody>
      </p:sp>
    </p:spTree>
    <p:extLst>
      <p:ext uri="{BB962C8B-B14F-4D97-AF65-F5344CB8AC3E}">
        <p14:creationId xmlns:p14="http://schemas.microsoft.com/office/powerpoint/2010/main" val="183248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756F5-1D11-3E49-811B-C2DD0057C2B8}"/>
              </a:ext>
            </a:extLst>
          </p:cNvPr>
          <p:cNvSpPr>
            <a:spLocks noGrp="1"/>
          </p:cNvSpPr>
          <p:nvPr>
            <p:ph type="dt" sz="half" idx="10"/>
          </p:nvPr>
        </p:nvSpPr>
        <p:spPr/>
        <p:txBody>
          <a:bodyPr/>
          <a:lstStyle/>
          <a:p>
            <a:fld id="{8372ACAC-9196-714E-B650-5CF3F55D88BC}" type="datetimeFigureOut">
              <a:rPr lang="en-US" smtClean="0"/>
              <a:t>12/28/19</a:t>
            </a:fld>
            <a:endParaRPr lang="en-US"/>
          </a:p>
        </p:txBody>
      </p:sp>
      <p:sp>
        <p:nvSpPr>
          <p:cNvPr id="3" name="Footer Placeholder 2">
            <a:extLst>
              <a:ext uri="{FF2B5EF4-FFF2-40B4-BE49-F238E27FC236}">
                <a16:creationId xmlns:a16="http://schemas.microsoft.com/office/drawing/2014/main" id="{85A22A86-793F-8F4B-ABD4-A45CADB9AF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725A9D-5891-CD43-A620-F1AC1B337EC3}"/>
              </a:ext>
            </a:extLst>
          </p:cNvPr>
          <p:cNvSpPr>
            <a:spLocks noGrp="1"/>
          </p:cNvSpPr>
          <p:nvPr>
            <p:ph type="sldNum" sz="quarter" idx="12"/>
          </p:nvPr>
        </p:nvSpPr>
        <p:spPr/>
        <p:txBody>
          <a:bodyPr/>
          <a:lstStyle/>
          <a:p>
            <a:fld id="{027177C7-B8CA-5E4B-A977-5A640804D471}" type="slidenum">
              <a:rPr lang="en-US" smtClean="0"/>
              <a:t>‹#›</a:t>
            </a:fld>
            <a:endParaRPr lang="en-US"/>
          </a:p>
        </p:txBody>
      </p:sp>
    </p:spTree>
    <p:extLst>
      <p:ext uri="{BB962C8B-B14F-4D97-AF65-F5344CB8AC3E}">
        <p14:creationId xmlns:p14="http://schemas.microsoft.com/office/powerpoint/2010/main" val="2985325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74D4-BE3E-D744-A3C3-73F648636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369EB5-B53D-FB4D-B884-A7C88916F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D32B61-28C2-4243-9CEA-E4C53140B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1EE770-9922-424E-BF4A-BBC3C350D37C}"/>
              </a:ext>
            </a:extLst>
          </p:cNvPr>
          <p:cNvSpPr>
            <a:spLocks noGrp="1"/>
          </p:cNvSpPr>
          <p:nvPr>
            <p:ph type="dt" sz="half" idx="10"/>
          </p:nvPr>
        </p:nvSpPr>
        <p:spPr/>
        <p:txBody>
          <a:bodyPr/>
          <a:lstStyle/>
          <a:p>
            <a:fld id="{8372ACAC-9196-714E-B650-5CF3F55D88BC}" type="datetimeFigureOut">
              <a:rPr lang="en-US" smtClean="0"/>
              <a:t>12/28/19</a:t>
            </a:fld>
            <a:endParaRPr lang="en-US"/>
          </a:p>
        </p:txBody>
      </p:sp>
      <p:sp>
        <p:nvSpPr>
          <p:cNvPr id="6" name="Footer Placeholder 5">
            <a:extLst>
              <a:ext uri="{FF2B5EF4-FFF2-40B4-BE49-F238E27FC236}">
                <a16:creationId xmlns:a16="http://schemas.microsoft.com/office/drawing/2014/main" id="{C246538C-5243-224C-A4E2-B5D7032F4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BCDAD-88CA-9A4F-8759-43D169E9B2C7}"/>
              </a:ext>
            </a:extLst>
          </p:cNvPr>
          <p:cNvSpPr>
            <a:spLocks noGrp="1"/>
          </p:cNvSpPr>
          <p:nvPr>
            <p:ph type="sldNum" sz="quarter" idx="12"/>
          </p:nvPr>
        </p:nvSpPr>
        <p:spPr/>
        <p:txBody>
          <a:bodyPr/>
          <a:lstStyle/>
          <a:p>
            <a:fld id="{027177C7-B8CA-5E4B-A977-5A640804D471}" type="slidenum">
              <a:rPr lang="en-US" smtClean="0"/>
              <a:t>‹#›</a:t>
            </a:fld>
            <a:endParaRPr lang="en-US"/>
          </a:p>
        </p:txBody>
      </p:sp>
    </p:spTree>
    <p:extLst>
      <p:ext uri="{BB962C8B-B14F-4D97-AF65-F5344CB8AC3E}">
        <p14:creationId xmlns:p14="http://schemas.microsoft.com/office/powerpoint/2010/main" val="396593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A09A-9CAA-104C-A80A-0056F682E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882D30-170F-2C48-AF4E-13C064404A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024007-F84E-054F-9B9C-E310D6507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C3E16-7CCF-8246-BC59-6FA531C212FB}"/>
              </a:ext>
            </a:extLst>
          </p:cNvPr>
          <p:cNvSpPr>
            <a:spLocks noGrp="1"/>
          </p:cNvSpPr>
          <p:nvPr>
            <p:ph type="dt" sz="half" idx="10"/>
          </p:nvPr>
        </p:nvSpPr>
        <p:spPr/>
        <p:txBody>
          <a:bodyPr/>
          <a:lstStyle/>
          <a:p>
            <a:fld id="{8372ACAC-9196-714E-B650-5CF3F55D88BC}" type="datetimeFigureOut">
              <a:rPr lang="en-US" smtClean="0"/>
              <a:t>12/28/19</a:t>
            </a:fld>
            <a:endParaRPr lang="en-US"/>
          </a:p>
        </p:txBody>
      </p:sp>
      <p:sp>
        <p:nvSpPr>
          <p:cNvPr id="6" name="Footer Placeholder 5">
            <a:extLst>
              <a:ext uri="{FF2B5EF4-FFF2-40B4-BE49-F238E27FC236}">
                <a16:creationId xmlns:a16="http://schemas.microsoft.com/office/drawing/2014/main" id="{67D2498E-7DEA-074E-B6DE-2CD35326F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D8EDC-2FAF-7843-9D74-10B9BA72C052}"/>
              </a:ext>
            </a:extLst>
          </p:cNvPr>
          <p:cNvSpPr>
            <a:spLocks noGrp="1"/>
          </p:cNvSpPr>
          <p:nvPr>
            <p:ph type="sldNum" sz="quarter" idx="12"/>
          </p:nvPr>
        </p:nvSpPr>
        <p:spPr/>
        <p:txBody>
          <a:bodyPr/>
          <a:lstStyle/>
          <a:p>
            <a:fld id="{027177C7-B8CA-5E4B-A977-5A640804D471}" type="slidenum">
              <a:rPr lang="en-US" smtClean="0"/>
              <a:t>‹#›</a:t>
            </a:fld>
            <a:endParaRPr lang="en-US"/>
          </a:p>
        </p:txBody>
      </p:sp>
    </p:spTree>
    <p:extLst>
      <p:ext uri="{BB962C8B-B14F-4D97-AF65-F5344CB8AC3E}">
        <p14:creationId xmlns:p14="http://schemas.microsoft.com/office/powerpoint/2010/main" val="406925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FFD812-1DE8-C846-AA58-8DD3AF5519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F0CB85-678B-1345-943B-AE297092D2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64DCB-AC0E-7A42-A57E-A2BC6B8EC3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2ACAC-9196-714E-B650-5CF3F55D88BC}" type="datetimeFigureOut">
              <a:rPr lang="en-US" smtClean="0"/>
              <a:t>12/28/19</a:t>
            </a:fld>
            <a:endParaRPr lang="en-US"/>
          </a:p>
        </p:txBody>
      </p:sp>
      <p:sp>
        <p:nvSpPr>
          <p:cNvPr id="5" name="Footer Placeholder 4">
            <a:extLst>
              <a:ext uri="{FF2B5EF4-FFF2-40B4-BE49-F238E27FC236}">
                <a16:creationId xmlns:a16="http://schemas.microsoft.com/office/drawing/2014/main" id="{5DB3A4DA-8C66-654F-9941-409A90A7D0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D893FB-5511-E84A-9099-E87B267287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7177C7-B8CA-5E4B-A977-5A640804D471}" type="slidenum">
              <a:rPr lang="en-US" smtClean="0"/>
              <a:t>‹#›</a:t>
            </a:fld>
            <a:endParaRPr lang="en-US"/>
          </a:p>
        </p:txBody>
      </p:sp>
    </p:spTree>
    <p:extLst>
      <p:ext uri="{BB962C8B-B14F-4D97-AF65-F5344CB8AC3E}">
        <p14:creationId xmlns:p14="http://schemas.microsoft.com/office/powerpoint/2010/main" val="303364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CB6A-B92A-3744-888A-2DDEC21F5EDB}"/>
              </a:ext>
            </a:extLst>
          </p:cNvPr>
          <p:cNvSpPr>
            <a:spLocks noGrp="1"/>
          </p:cNvSpPr>
          <p:nvPr>
            <p:ph type="ctrTitle"/>
          </p:nvPr>
        </p:nvSpPr>
        <p:spPr>
          <a:xfrm>
            <a:off x="1524000" y="1122362"/>
            <a:ext cx="9144000" cy="5527819"/>
          </a:xfrm>
        </p:spPr>
        <p:txBody>
          <a:bodyPr>
            <a:normAutofit fontScale="90000"/>
          </a:bodyPr>
          <a:lstStyle/>
          <a:p>
            <a:r>
              <a:rPr lang="en-US" dirty="0"/>
              <a:t>University of San Francisco</a:t>
            </a:r>
            <a:br>
              <a:rPr lang="en-US" dirty="0"/>
            </a:br>
            <a:r>
              <a:rPr lang="en-US" dirty="0"/>
              <a:t>Master of Science in Health Informatics Program</a:t>
            </a:r>
            <a:br>
              <a:rPr lang="en-US" dirty="0"/>
            </a:br>
            <a:r>
              <a:rPr lang="en-US" dirty="0"/>
              <a:t>HS-619 course</a:t>
            </a:r>
            <a:br>
              <a:rPr lang="en-US" dirty="0"/>
            </a:br>
            <a:r>
              <a:rPr lang="en-US" dirty="0"/>
              <a:t>NLP Project</a:t>
            </a:r>
            <a:br>
              <a:rPr lang="en-US" dirty="0"/>
            </a:br>
            <a:r>
              <a:rPr lang="en-US" dirty="0"/>
              <a:t>Professor: Dr. Andrew Nguyen</a:t>
            </a:r>
            <a:br>
              <a:rPr lang="en-US" dirty="0"/>
            </a:br>
            <a:r>
              <a:rPr lang="en-US" dirty="0"/>
              <a:t>  	Student: Alireza </a:t>
            </a:r>
            <a:r>
              <a:rPr lang="en-US" dirty="0" err="1"/>
              <a:t>Ghezavati</a:t>
            </a:r>
            <a:br>
              <a:rPr lang="en-US" dirty="0"/>
            </a:br>
            <a:endParaRPr lang="en-US" dirty="0"/>
          </a:p>
        </p:txBody>
      </p:sp>
      <p:sp>
        <p:nvSpPr>
          <p:cNvPr id="3" name="Subtitle 2">
            <a:extLst>
              <a:ext uri="{FF2B5EF4-FFF2-40B4-BE49-F238E27FC236}">
                <a16:creationId xmlns:a16="http://schemas.microsoft.com/office/drawing/2014/main" id="{ABF97896-05D5-C541-84DD-67D044DC58E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9833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25CE-98BA-B340-A81D-6BCD83A9063D}"/>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E75AEB23-9701-A642-80E6-C0188E761F80}"/>
              </a:ext>
            </a:extLst>
          </p:cNvPr>
          <p:cNvPicPr>
            <a:picLocks noGrp="1" noChangeAspect="1"/>
          </p:cNvPicPr>
          <p:nvPr>
            <p:ph idx="1"/>
          </p:nvPr>
        </p:nvPicPr>
        <p:blipFill>
          <a:blip r:embed="rId2"/>
          <a:stretch>
            <a:fillRect/>
          </a:stretch>
        </p:blipFill>
        <p:spPr>
          <a:xfrm>
            <a:off x="142370" y="822960"/>
            <a:ext cx="10947633" cy="6035040"/>
          </a:xfrm>
        </p:spPr>
      </p:pic>
    </p:spTree>
    <p:extLst>
      <p:ext uri="{BB962C8B-B14F-4D97-AF65-F5344CB8AC3E}">
        <p14:creationId xmlns:p14="http://schemas.microsoft.com/office/powerpoint/2010/main" val="12379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3AFF-EE0E-E64A-94EC-F67CB7E1094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524ABF0-5433-B74E-8BF7-BABC3C9EABA8}"/>
              </a:ext>
            </a:extLst>
          </p:cNvPr>
          <p:cNvPicPr>
            <a:picLocks noGrp="1" noChangeAspect="1"/>
          </p:cNvPicPr>
          <p:nvPr>
            <p:ph idx="1"/>
          </p:nvPr>
        </p:nvPicPr>
        <p:blipFill>
          <a:blip r:embed="rId2"/>
          <a:stretch>
            <a:fillRect/>
          </a:stretch>
        </p:blipFill>
        <p:spPr>
          <a:xfrm>
            <a:off x="0" y="721220"/>
            <a:ext cx="10928937" cy="6035040"/>
          </a:xfrm>
        </p:spPr>
      </p:pic>
    </p:spTree>
    <p:extLst>
      <p:ext uri="{BB962C8B-B14F-4D97-AF65-F5344CB8AC3E}">
        <p14:creationId xmlns:p14="http://schemas.microsoft.com/office/powerpoint/2010/main" val="138562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4672-726E-9F46-B8E4-D08802BB7F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CA67BF-ACD2-344C-A71C-21D87997CE15}"/>
              </a:ext>
            </a:extLst>
          </p:cNvPr>
          <p:cNvSpPr>
            <a:spLocks noGrp="1"/>
          </p:cNvSpPr>
          <p:nvPr>
            <p:ph idx="1"/>
          </p:nvPr>
        </p:nvSpPr>
        <p:spPr/>
        <p:txBody>
          <a:bodyPr/>
          <a:lstStyle/>
          <a:p>
            <a:r>
              <a:rPr lang="en-US" dirty="0"/>
              <a:t>In the next 2 slides we have joined both above tables to get radiology notes for cancer patients. So we can later work on those notes to find if they have intubated or not. </a:t>
            </a:r>
          </a:p>
          <a:p>
            <a:r>
              <a:rPr lang="en-US" dirty="0"/>
              <a:t>In the next first slide we find the number of patients with cancer that also have radiology notes.</a:t>
            </a:r>
          </a:p>
          <a:p>
            <a:r>
              <a:rPr lang="en-US" dirty="0"/>
              <a:t>In the next second slide, we have selected </a:t>
            </a:r>
            <a:r>
              <a:rPr lang="en-US" dirty="0" err="1"/>
              <a:t>hamd_id</a:t>
            </a:r>
            <a:r>
              <a:rPr lang="en-US" dirty="0"/>
              <a:t> and radiology notes for those cancer patients and will save the results in a csv file.</a:t>
            </a:r>
          </a:p>
        </p:txBody>
      </p:sp>
    </p:spTree>
    <p:extLst>
      <p:ext uri="{BB962C8B-B14F-4D97-AF65-F5344CB8AC3E}">
        <p14:creationId xmlns:p14="http://schemas.microsoft.com/office/powerpoint/2010/main" val="3565356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6EB4-3E34-EB4A-A4CB-9F7BBC05A64E}"/>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F4B288C6-8886-2440-941F-1C16375A9DAC}"/>
              </a:ext>
            </a:extLst>
          </p:cNvPr>
          <p:cNvPicPr>
            <a:picLocks noGrp="1" noChangeAspect="1"/>
          </p:cNvPicPr>
          <p:nvPr>
            <p:ph idx="1"/>
          </p:nvPr>
        </p:nvPicPr>
        <p:blipFill>
          <a:blip r:embed="rId2"/>
          <a:stretch>
            <a:fillRect/>
          </a:stretch>
        </p:blipFill>
        <p:spPr>
          <a:xfrm>
            <a:off x="430198" y="709345"/>
            <a:ext cx="10412797" cy="6035040"/>
          </a:xfrm>
        </p:spPr>
      </p:pic>
    </p:spTree>
    <p:extLst>
      <p:ext uri="{BB962C8B-B14F-4D97-AF65-F5344CB8AC3E}">
        <p14:creationId xmlns:p14="http://schemas.microsoft.com/office/powerpoint/2010/main" val="398447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6804-7910-3443-ACDA-3A28C6B99380}"/>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692F1263-831C-FA45-BECA-EF135496B6B3}"/>
              </a:ext>
            </a:extLst>
          </p:cNvPr>
          <p:cNvPicPr>
            <a:picLocks noGrp="1" noChangeAspect="1"/>
          </p:cNvPicPr>
          <p:nvPr>
            <p:ph idx="1"/>
          </p:nvPr>
        </p:nvPicPr>
        <p:blipFill>
          <a:blip r:embed="rId2"/>
          <a:stretch>
            <a:fillRect/>
          </a:stretch>
        </p:blipFill>
        <p:spPr>
          <a:xfrm>
            <a:off x="471430" y="111125"/>
            <a:ext cx="10370467" cy="6035040"/>
          </a:xfrm>
        </p:spPr>
      </p:pic>
    </p:spTree>
    <p:extLst>
      <p:ext uri="{BB962C8B-B14F-4D97-AF65-F5344CB8AC3E}">
        <p14:creationId xmlns:p14="http://schemas.microsoft.com/office/powerpoint/2010/main" val="265407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7521-415E-D645-8820-205C6E114E0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6CD0C9C-11F1-5240-9661-5C5CC9B3F654}"/>
              </a:ext>
            </a:extLst>
          </p:cNvPr>
          <p:cNvSpPr>
            <a:spLocks noGrp="1"/>
          </p:cNvSpPr>
          <p:nvPr>
            <p:ph idx="1"/>
          </p:nvPr>
        </p:nvSpPr>
        <p:spPr/>
        <p:txBody>
          <a:bodyPr/>
          <a:lstStyle/>
          <a:p>
            <a:r>
              <a:rPr lang="en-US" dirty="0"/>
              <a:t>In the </a:t>
            </a:r>
            <a:r>
              <a:rPr lang="en-US" dirty="0" err="1"/>
              <a:t>Jupyter</a:t>
            </a:r>
            <a:r>
              <a:rPr lang="en-US" dirty="0"/>
              <a:t> notebook, and using python code, we first combine all rows with same </a:t>
            </a:r>
            <a:r>
              <a:rPr lang="en-US" dirty="0" err="1"/>
              <a:t>hamd_id</a:t>
            </a:r>
            <a:r>
              <a:rPr lang="en-US" dirty="0"/>
              <a:t> to have all radiology notes for each cancer patient.</a:t>
            </a:r>
          </a:p>
          <a:p>
            <a:r>
              <a:rPr lang="en-US" dirty="0"/>
              <a:t>Then we do regex to find out which patients have endotracheal intubation in their radiology notes</a:t>
            </a:r>
          </a:p>
          <a:p>
            <a:r>
              <a:rPr lang="en-US" dirty="0"/>
              <a:t>We can see 50% of cancer patients (12 out of 24) were intubated while they were admitted in the ICU.</a:t>
            </a:r>
          </a:p>
          <a:p>
            <a:endParaRPr lang="en-US" dirty="0"/>
          </a:p>
        </p:txBody>
      </p:sp>
      <p:sp>
        <p:nvSpPr>
          <p:cNvPr id="4" name="TextBox 3">
            <a:extLst>
              <a:ext uri="{FF2B5EF4-FFF2-40B4-BE49-F238E27FC236}">
                <a16:creationId xmlns:a16="http://schemas.microsoft.com/office/drawing/2014/main" id="{F1952312-DA29-3C4C-AB78-23C24449AB15}"/>
              </a:ext>
            </a:extLst>
          </p:cNvPr>
          <p:cNvSpPr txBox="1"/>
          <p:nvPr/>
        </p:nvSpPr>
        <p:spPr>
          <a:xfrm>
            <a:off x="3114675" y="9858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65743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71ED-6158-AE4B-B545-1F64D899C5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CF1D52-F3D9-3642-899E-09BBED0566F3}"/>
              </a:ext>
            </a:extLst>
          </p:cNvPr>
          <p:cNvSpPr>
            <a:spLocks noGrp="1"/>
          </p:cNvSpPr>
          <p:nvPr>
            <p:ph idx="1"/>
          </p:nvPr>
        </p:nvSpPr>
        <p:spPr/>
        <p:txBody>
          <a:bodyPr>
            <a:normAutofit/>
          </a:bodyPr>
          <a:lstStyle/>
          <a:p>
            <a:pPr marL="0" indent="0" algn="ctr">
              <a:buNone/>
            </a:pPr>
            <a:endParaRPr lang="en-US" sz="5400" dirty="0"/>
          </a:p>
          <a:p>
            <a:pPr marL="0" indent="0" algn="ctr">
              <a:buNone/>
            </a:pPr>
            <a:r>
              <a:rPr lang="en-US" sz="5400" dirty="0"/>
              <a:t>Thank You</a:t>
            </a:r>
          </a:p>
        </p:txBody>
      </p:sp>
    </p:spTree>
    <p:extLst>
      <p:ext uri="{BB962C8B-B14F-4D97-AF65-F5344CB8AC3E}">
        <p14:creationId xmlns:p14="http://schemas.microsoft.com/office/powerpoint/2010/main" val="273707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4562-2899-7E44-A286-D23ADE126F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B4F8DD-6555-6B49-A3D1-B1D4DC779A48}"/>
              </a:ext>
            </a:extLst>
          </p:cNvPr>
          <p:cNvSpPr>
            <a:spLocks noGrp="1"/>
          </p:cNvSpPr>
          <p:nvPr>
            <p:ph idx="1"/>
          </p:nvPr>
        </p:nvSpPr>
        <p:spPr/>
        <p:txBody>
          <a:bodyPr>
            <a:normAutofit/>
          </a:bodyPr>
          <a:lstStyle/>
          <a:p>
            <a:pPr marL="0" indent="0" algn="ctr">
              <a:buNone/>
            </a:pPr>
            <a:r>
              <a:rPr lang="en-US" sz="6000" dirty="0"/>
              <a:t>Prevalence of Endotracheal Intubation in Cancer patients In ICU</a:t>
            </a:r>
          </a:p>
        </p:txBody>
      </p:sp>
    </p:spTree>
    <p:extLst>
      <p:ext uri="{BB962C8B-B14F-4D97-AF65-F5344CB8AC3E}">
        <p14:creationId xmlns:p14="http://schemas.microsoft.com/office/powerpoint/2010/main" val="124328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899E-5277-F549-9EDA-4C3C11FB8A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CAF99F-1C1A-7444-9054-BB407D3BE609}"/>
              </a:ext>
            </a:extLst>
          </p:cNvPr>
          <p:cNvSpPr>
            <a:spLocks noGrp="1"/>
          </p:cNvSpPr>
          <p:nvPr>
            <p:ph idx="1"/>
          </p:nvPr>
        </p:nvSpPr>
        <p:spPr/>
        <p:txBody>
          <a:bodyPr>
            <a:normAutofit/>
          </a:bodyPr>
          <a:lstStyle/>
          <a:p>
            <a:pPr marL="0" indent="0" algn="ctr">
              <a:buNone/>
            </a:pPr>
            <a:r>
              <a:rPr lang="en-US" sz="4400" dirty="0"/>
              <a:t>Database: MIMIC III</a:t>
            </a:r>
          </a:p>
          <a:p>
            <a:pPr marL="0" indent="0" algn="ctr">
              <a:buNone/>
            </a:pPr>
            <a:r>
              <a:rPr lang="en-US" sz="4400" dirty="0"/>
              <a:t>Cancer ICD9 codes: 140- 239</a:t>
            </a:r>
          </a:p>
          <a:p>
            <a:pPr marL="0" indent="0" algn="ctr">
              <a:buNone/>
            </a:pPr>
            <a:r>
              <a:rPr lang="en-US" sz="4400" dirty="0"/>
              <a:t>Number of patients with cancer: 388</a:t>
            </a:r>
          </a:p>
          <a:p>
            <a:pPr marL="0" indent="0" algn="ctr">
              <a:buNone/>
            </a:pPr>
            <a:endParaRPr lang="en-US" sz="4400" dirty="0"/>
          </a:p>
        </p:txBody>
      </p:sp>
    </p:spTree>
    <p:extLst>
      <p:ext uri="{BB962C8B-B14F-4D97-AF65-F5344CB8AC3E}">
        <p14:creationId xmlns:p14="http://schemas.microsoft.com/office/powerpoint/2010/main" val="380883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D617-3E84-914A-B6C1-A11A56F8FD37}"/>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E436C2C6-19BB-FA41-AAD2-BE82E9A6C398}"/>
              </a:ext>
            </a:extLst>
          </p:cNvPr>
          <p:cNvPicPr>
            <a:picLocks noGrp="1" noChangeAspect="1"/>
          </p:cNvPicPr>
          <p:nvPr>
            <p:ph idx="1"/>
          </p:nvPr>
        </p:nvPicPr>
        <p:blipFill>
          <a:blip r:embed="rId2"/>
          <a:stretch>
            <a:fillRect/>
          </a:stretch>
        </p:blipFill>
        <p:spPr>
          <a:xfrm>
            <a:off x="398516" y="457835"/>
            <a:ext cx="10599484" cy="6035040"/>
          </a:xfrm>
        </p:spPr>
      </p:pic>
    </p:spTree>
    <p:extLst>
      <p:ext uri="{BB962C8B-B14F-4D97-AF65-F5344CB8AC3E}">
        <p14:creationId xmlns:p14="http://schemas.microsoft.com/office/powerpoint/2010/main" val="404541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0D8C-4EB5-4147-AAF4-006CD666E92F}"/>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23283B61-42C9-1D40-86BD-311E63546AB2}"/>
              </a:ext>
            </a:extLst>
          </p:cNvPr>
          <p:cNvPicPr>
            <a:picLocks noGrp="1" noChangeAspect="1"/>
          </p:cNvPicPr>
          <p:nvPr>
            <p:ph idx="1"/>
          </p:nvPr>
        </p:nvPicPr>
        <p:blipFill>
          <a:blip r:embed="rId2"/>
          <a:stretch>
            <a:fillRect/>
          </a:stretch>
        </p:blipFill>
        <p:spPr>
          <a:xfrm>
            <a:off x="504929" y="411480"/>
            <a:ext cx="10238437" cy="6035040"/>
          </a:xfrm>
        </p:spPr>
      </p:pic>
    </p:spTree>
    <p:extLst>
      <p:ext uri="{BB962C8B-B14F-4D97-AF65-F5344CB8AC3E}">
        <p14:creationId xmlns:p14="http://schemas.microsoft.com/office/powerpoint/2010/main" val="213916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9313-952B-3E43-BC37-4B22BDC816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29F9F2-A707-D241-A1BC-C6E1C3F58EE6}"/>
              </a:ext>
            </a:extLst>
          </p:cNvPr>
          <p:cNvSpPr>
            <a:spLocks noGrp="1"/>
          </p:cNvSpPr>
          <p:nvPr>
            <p:ph idx="1"/>
          </p:nvPr>
        </p:nvSpPr>
        <p:spPr/>
        <p:txBody>
          <a:bodyPr/>
          <a:lstStyle/>
          <a:p>
            <a:r>
              <a:rPr lang="en-US" dirty="0"/>
              <a:t>In the next slide we can see the query that shows how many patients has an icd9 code that relates to some kind of cancer, and in the next following slide we can see only patients with cancer:</a:t>
            </a:r>
          </a:p>
        </p:txBody>
      </p:sp>
    </p:spTree>
    <p:extLst>
      <p:ext uri="{BB962C8B-B14F-4D97-AF65-F5344CB8AC3E}">
        <p14:creationId xmlns:p14="http://schemas.microsoft.com/office/powerpoint/2010/main" val="219049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A5F6-16BE-6E42-A935-006BD9A87661}"/>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7F70BE33-046A-6840-8BA8-8904DF380879}"/>
              </a:ext>
            </a:extLst>
          </p:cNvPr>
          <p:cNvPicPr>
            <a:picLocks noGrp="1" noChangeAspect="1"/>
          </p:cNvPicPr>
          <p:nvPr>
            <p:ph idx="1"/>
          </p:nvPr>
        </p:nvPicPr>
        <p:blipFill>
          <a:blip r:embed="rId2"/>
          <a:stretch>
            <a:fillRect/>
          </a:stretch>
        </p:blipFill>
        <p:spPr>
          <a:xfrm>
            <a:off x="196343" y="92075"/>
            <a:ext cx="10963253" cy="6400800"/>
          </a:xfrm>
        </p:spPr>
      </p:pic>
    </p:spTree>
    <p:extLst>
      <p:ext uri="{BB962C8B-B14F-4D97-AF65-F5344CB8AC3E}">
        <p14:creationId xmlns:p14="http://schemas.microsoft.com/office/powerpoint/2010/main" val="339648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9EC9-5473-7140-83C0-EDDF482DA184}"/>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380E9E32-7CA6-564A-B8AE-64128813F6D0}"/>
              </a:ext>
            </a:extLst>
          </p:cNvPr>
          <p:cNvPicPr>
            <a:picLocks noGrp="1" noChangeAspect="1"/>
          </p:cNvPicPr>
          <p:nvPr>
            <p:ph idx="1"/>
          </p:nvPr>
        </p:nvPicPr>
        <p:blipFill>
          <a:blip r:embed="rId2"/>
          <a:stretch>
            <a:fillRect/>
          </a:stretch>
        </p:blipFill>
        <p:spPr>
          <a:xfrm>
            <a:off x="460197" y="697470"/>
            <a:ext cx="10395442" cy="6035040"/>
          </a:xfrm>
        </p:spPr>
      </p:pic>
    </p:spTree>
    <p:extLst>
      <p:ext uri="{BB962C8B-B14F-4D97-AF65-F5344CB8AC3E}">
        <p14:creationId xmlns:p14="http://schemas.microsoft.com/office/powerpoint/2010/main" val="339322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5090-6AA1-884C-9025-5245556820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5E762D-79CF-DC4E-A1B5-6826BE9DFF7B}"/>
              </a:ext>
            </a:extLst>
          </p:cNvPr>
          <p:cNvSpPr>
            <a:spLocks noGrp="1"/>
          </p:cNvSpPr>
          <p:nvPr>
            <p:ph idx="1"/>
          </p:nvPr>
        </p:nvSpPr>
        <p:spPr/>
        <p:txBody>
          <a:bodyPr/>
          <a:lstStyle/>
          <a:p>
            <a:r>
              <a:rPr lang="en-US" dirty="0"/>
              <a:t>In the next slide we can see in the </a:t>
            </a:r>
            <a:r>
              <a:rPr lang="en-US" dirty="0" err="1"/>
              <a:t>noteevnts</a:t>
            </a:r>
            <a:r>
              <a:rPr lang="en-US" dirty="0"/>
              <a:t> table we have text column which provide us with clinical history. Also, there is a category column which tells us the source of that history, like nursing or radiology. However, we want to see if patients has intubated or not, and we know that all intubated patients will have an x-ray to confirm the correct placement of endotracheal tube. So, we can use only radiology notes to find out if a patient has intubated or not. </a:t>
            </a:r>
          </a:p>
        </p:txBody>
      </p:sp>
    </p:spTree>
    <p:extLst>
      <p:ext uri="{BB962C8B-B14F-4D97-AF65-F5344CB8AC3E}">
        <p14:creationId xmlns:p14="http://schemas.microsoft.com/office/powerpoint/2010/main" val="1322480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351</Words>
  <Application>Microsoft Macintosh PowerPoint</Application>
  <PresentationFormat>Widescreen</PresentationFormat>
  <Paragraphs>16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University of San Francisco Master of Science in Health Informatics Program HS-619 course NLP Project Professor: Dr. Andrew Nguyen    Student: Alireza Ghezavati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San Francisco Master of Science in Health Informatics Program HS-619 course NLP Project Professor: Dr. Andrew Nguyen    Student: Alireza Ghezavati </dc:title>
  <dc:creator>Alireza Ghezavati</dc:creator>
  <cp:lastModifiedBy>Alireza Ghezavati</cp:lastModifiedBy>
  <cp:revision>11</cp:revision>
  <dcterms:created xsi:type="dcterms:W3CDTF">2019-12-03T21:33:08Z</dcterms:created>
  <dcterms:modified xsi:type="dcterms:W3CDTF">2019-12-28T23:13:49Z</dcterms:modified>
</cp:coreProperties>
</file>