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1E7C-D669-AC0B-7900-8B2F6C09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864E6-5030-5FF5-E07D-C55E5959A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498E-4CB8-885B-EAD3-E266B22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A315-260D-20A1-6F37-FA41B95C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EADD-EC53-4F7F-BCE0-F51DE635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1551-04A5-A501-00C8-DBAC0BEA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2DE7B-7E9C-9C84-DA11-9C13A0FB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C078-15E6-FF9D-7226-376A0E8C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1A8E-21C8-4727-92E6-29908951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8152-C33C-1146-F954-E0D614BE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D6D42-359F-41BF-B762-E4B1E2715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88E6-59AB-06DD-916C-631D81C1F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AC83-36CE-0C51-1D20-0642F241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6CB9-D632-ECDB-4863-2047D530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872E-37D6-3F9B-373B-21A6CDAC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A84-EC6F-62C6-F13C-8DE6224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572-D072-B9F1-2712-2CA79D3E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00D0-6E94-0F32-FE5B-B3433A45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5C43-9869-39C7-B5B9-A5EB5251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F04E-9F06-1D35-275E-A81784E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391C-E43F-FAC3-23F3-36D656EF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6DF9-1197-0349-07CD-6E954A54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F378-880C-F110-DBE4-31FA9DF0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0329-1FCA-4A0F-1F4D-85513307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4C0E-E46D-FB46-2290-EFB9B8B1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282E-6B62-9BFC-9AC9-22987494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6982-F32B-DED6-AD53-50BA2073C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1CAE-FF17-F245-D908-4D7C8241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68D8-AB45-7A77-2A00-BE28E2FD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671C-6766-B45C-EAAE-3DE2491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C089-B6DE-F78E-0F7E-BB38C4F7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CFA-ED10-8AEF-B08A-C78F9A2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8D7F-68EE-8FBE-9F1A-E13D5964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EBAFB-1091-E9A1-2318-750361AD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6D5B1-5647-1BBB-A14D-B8F23616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D3F01-489E-1C85-55B3-7148934B3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91A6F-1795-877A-9E0C-E530A9A9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9331-83CC-715E-4969-48BD6D8F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A6F73-C504-DFC3-7171-FF54ED7F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4656-1032-13E5-D80F-41279BEB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BE93-DC03-8FE8-0705-6A6BECCA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3A18-622A-161A-13A0-58C0C163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B4F7-D8C9-D55D-D63B-EFBD704E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C5767-926C-F2DB-EE64-4314DE5C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C729A-9310-86F4-7945-C357E5E2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46EB-13CD-DF58-1117-1254DF3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374C-D18F-9564-54A3-636F636A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1665-96F5-B5D1-77D5-18F00264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3522-0A57-7EE3-DA67-622B9B92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9723-CC9B-1A62-B2C5-41EEB965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44A6-3A57-3E7E-4129-87D4F31F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5635-3AB2-EB25-9D5F-1A478D10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9446-64F5-557E-F5B5-7C81E14E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A7612-9BAB-BF1E-DD47-84EEED508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0B2E1-59C8-47F9-C494-4BE0A503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3F14-45BE-5970-50BA-1352EA6E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15F6-D087-7C6F-CF5E-6DF072E3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8E5FA-2596-F1AC-2B07-846D51C1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C560A-A7EA-2BA0-4201-DF62AFD5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ED4E-E515-D852-BAF5-653EB2A6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BF99-7823-BA9F-9C38-33626A732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59D2-2746-4B51-B29E-90D17A76E6C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530B-CF88-538C-894B-97B7F788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F69F-E80D-1024-2E38-7D54B317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1EEF-71FD-4B8C-9A87-21D5317B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3D2-BAC5-1CD6-E8B4-BD5FBD3A3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83E88-93E0-6AF8-708C-4286F972B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68B8-C017-B7EE-1445-5C0E8CE5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467" y="1411158"/>
            <a:ext cx="8770947" cy="4933658"/>
          </a:xfrm>
        </p:spPr>
      </p:pic>
    </p:spTree>
    <p:extLst>
      <p:ext uri="{BB962C8B-B14F-4D97-AF65-F5344CB8AC3E}">
        <p14:creationId xmlns:p14="http://schemas.microsoft.com/office/powerpoint/2010/main" val="26587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E19DC0-408F-DCF1-1CB7-0B666C19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0" t="13154" r="11579" b="4719"/>
          <a:stretch/>
        </p:blipFill>
        <p:spPr>
          <a:xfrm>
            <a:off x="1735492" y="1184987"/>
            <a:ext cx="8089641" cy="4942566"/>
          </a:xfrm>
        </p:spPr>
      </p:pic>
    </p:spTree>
    <p:extLst>
      <p:ext uri="{BB962C8B-B14F-4D97-AF65-F5344CB8AC3E}">
        <p14:creationId xmlns:p14="http://schemas.microsoft.com/office/powerpoint/2010/main" val="28016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2CC92-76AC-9FA3-59FB-4206405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Modifiers</a:t>
            </a:r>
          </a:p>
          <a:p>
            <a:pPr>
              <a:buFontTx/>
              <a:buChar char="-"/>
            </a:pPr>
            <a:r>
              <a:rPr lang="en-US" sz="2000" dirty="0"/>
              <a:t>Primary alerts display in blue</a:t>
            </a:r>
          </a:p>
          <a:p>
            <a:pPr>
              <a:buFontTx/>
              <a:buChar char="-"/>
            </a:pPr>
            <a:r>
              <a:rPr lang="en-US" sz="2000" dirty="0"/>
              <a:t>Danger alerts display in 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10609-091B-0FD2-52F8-3028C447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2" t="20000" r="9847" b="4081"/>
          <a:stretch/>
        </p:blipFill>
        <p:spPr>
          <a:xfrm>
            <a:off x="4949673" y="1825625"/>
            <a:ext cx="6884744" cy="39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2CC92-76AC-9FA3-59FB-4206405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F6FD5-7997-088F-2D9C-C569E203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6" t="19456" r="8929" b="14150"/>
          <a:stretch/>
        </p:blipFill>
        <p:spPr>
          <a:xfrm>
            <a:off x="1258078" y="1199785"/>
            <a:ext cx="9892004" cy="52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BDA038-283B-C391-00C0-09A56A43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56" t="12296" r="9270" b="16942"/>
          <a:stretch/>
        </p:blipFill>
        <p:spPr>
          <a:xfrm>
            <a:off x="6733593" y="2182892"/>
            <a:ext cx="4963885" cy="28687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66FAD-7101-865F-FF76-F6DD00176BDD}"/>
              </a:ext>
            </a:extLst>
          </p:cNvPr>
          <p:cNvSpPr txBox="1"/>
          <p:nvPr/>
        </p:nvSpPr>
        <p:spPr>
          <a:xfrm>
            <a:off x="737117" y="1418253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Grid system.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E3D0B-1054-2D7D-155B-E95B1469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6" t="35639" r="24770" b="14966"/>
          <a:stretch/>
        </p:blipFill>
        <p:spPr>
          <a:xfrm>
            <a:off x="494522" y="2182892"/>
            <a:ext cx="5756988" cy="30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19F-A3C7-DFE3-1162-3EB7A0C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3000" b="1" dirty="0"/>
              <a:t>C01_W03: Bootstrap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66FAD-7101-865F-FF76-F6DD00176BDD}"/>
              </a:ext>
            </a:extLst>
          </p:cNvPr>
          <p:cNvSpPr txBox="1"/>
          <p:nvPr/>
        </p:nvSpPr>
        <p:spPr>
          <a:xfrm>
            <a:off x="737117" y="1418253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Grid system.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12740-9DE4-3BF9-741E-026F6B35DF29}"/>
              </a:ext>
            </a:extLst>
          </p:cNvPr>
          <p:cNvSpPr txBox="1"/>
          <p:nvPr/>
        </p:nvSpPr>
        <p:spPr>
          <a:xfrm>
            <a:off x="639192" y="1926455"/>
            <a:ext cx="355106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Little Lemon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"bootstrap.min.css"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"bootstrap.bundle.min.js"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"logo.png"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-fluid"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Our Menu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 col-lg-6"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Falafel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Chickpea, herbs, spices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 Calamari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Squid, buttermilk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 col-lg-6"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Pasta Salad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Lettuce, vegetables, mozzarella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Greek Salad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Cucumbers, onion, feta cheese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C3E26-7321-7FA5-8421-154303768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4" t="17227"/>
          <a:stretch/>
        </p:blipFill>
        <p:spPr>
          <a:xfrm>
            <a:off x="5402425" y="1588625"/>
            <a:ext cx="6222281" cy="4465535"/>
          </a:xfrm>
        </p:spPr>
      </p:pic>
    </p:spTree>
    <p:extLst>
      <p:ext uri="{BB962C8B-B14F-4D97-AF65-F5344CB8AC3E}">
        <p14:creationId xmlns:p14="http://schemas.microsoft.com/office/powerpoint/2010/main" val="33927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C01_W03: Bootstrap Introduction</vt:lpstr>
      <vt:lpstr>C01_W03: Bootstrap Introduction</vt:lpstr>
      <vt:lpstr>C01_W03: Bootstrap Introduction</vt:lpstr>
      <vt:lpstr>C01_W03: Bootstrap Introduction</vt:lpstr>
      <vt:lpstr>C01_W03: Bootstrap Introduction</vt:lpstr>
      <vt:lpstr>C01_W03: Bootstrap Introduction</vt:lpstr>
    </vt:vector>
  </TitlesOfParts>
  <Company>Intracom S.A. Telecom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Khaksari</dc:creator>
  <cp:lastModifiedBy>Alireza Khaksari</cp:lastModifiedBy>
  <cp:revision>3</cp:revision>
  <dcterms:created xsi:type="dcterms:W3CDTF">2023-12-01T11:00:19Z</dcterms:created>
  <dcterms:modified xsi:type="dcterms:W3CDTF">2023-12-01T12:28:28Z</dcterms:modified>
</cp:coreProperties>
</file>