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5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0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87EB-6635-41EF-8A8E-7558E0CD7B2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092A-D6CC-44A0-8817-754D8D99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05182" y="532882"/>
            <a:ext cx="1481070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CIF Service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58" y="1152448"/>
            <a:ext cx="510693" cy="38159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432915" y="4723398"/>
            <a:ext cx="1481070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Spring Cloud Gateway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05" y="5305338"/>
            <a:ext cx="510693" cy="381596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686269" y="523394"/>
            <a:ext cx="1481070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Lending Service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45" y="1142960"/>
            <a:ext cx="510693" cy="38159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8867356" y="532882"/>
            <a:ext cx="1481070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Treasury Service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032" y="1152448"/>
            <a:ext cx="510693" cy="38159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324095" y="532882"/>
            <a:ext cx="1481070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UI Service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71" y="1152448"/>
            <a:ext cx="510693" cy="3815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64" y="1166577"/>
            <a:ext cx="390623" cy="382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 b="14966"/>
          <a:stretch/>
        </p:blipFill>
        <p:spPr>
          <a:xfrm>
            <a:off x="5754715" y="5277276"/>
            <a:ext cx="530018" cy="383304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2846232" y="2771501"/>
            <a:ext cx="3151464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Eureka Server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2" y="3353441"/>
            <a:ext cx="510693" cy="3815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 b="14966"/>
          <a:stretch/>
        </p:blipFill>
        <p:spPr>
          <a:xfrm>
            <a:off x="3168032" y="3325379"/>
            <a:ext cx="530018" cy="383304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6428864" y="2771501"/>
            <a:ext cx="3151464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Configuration Server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54" y="3353441"/>
            <a:ext cx="510693" cy="38159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 b="14966"/>
          <a:stretch/>
        </p:blipFill>
        <p:spPr>
          <a:xfrm>
            <a:off x="6750664" y="3325379"/>
            <a:ext cx="530018" cy="383304"/>
          </a:xfrm>
          <a:prstGeom prst="rect">
            <a:avLst/>
          </a:prstGeom>
        </p:spPr>
      </p:pic>
      <p:cxnSp>
        <p:nvCxnSpPr>
          <p:cNvPr id="74" name="Straight Arrow Connector 73"/>
          <p:cNvCxnSpPr>
            <a:stCxn id="30" idx="2"/>
            <a:endCxn id="67" idx="0"/>
          </p:cNvCxnSpPr>
          <p:nvPr/>
        </p:nvCxnSpPr>
        <p:spPr>
          <a:xfrm>
            <a:off x="3064630" y="1344257"/>
            <a:ext cx="1357334" cy="142724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0" idx="2"/>
            <a:endCxn id="70" idx="0"/>
          </p:cNvCxnSpPr>
          <p:nvPr/>
        </p:nvCxnSpPr>
        <p:spPr>
          <a:xfrm>
            <a:off x="3064630" y="1344257"/>
            <a:ext cx="4939966" cy="14272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2"/>
            <a:endCxn id="67" idx="0"/>
          </p:cNvCxnSpPr>
          <p:nvPr/>
        </p:nvCxnSpPr>
        <p:spPr>
          <a:xfrm flipH="1">
            <a:off x="4421964" y="1344257"/>
            <a:ext cx="823753" cy="14272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2"/>
            <a:endCxn id="70" idx="0"/>
          </p:cNvCxnSpPr>
          <p:nvPr/>
        </p:nvCxnSpPr>
        <p:spPr>
          <a:xfrm>
            <a:off x="5245717" y="1344257"/>
            <a:ext cx="2758879" cy="14272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2"/>
            <a:endCxn id="67" idx="0"/>
          </p:cNvCxnSpPr>
          <p:nvPr/>
        </p:nvCxnSpPr>
        <p:spPr>
          <a:xfrm flipH="1">
            <a:off x="4421964" y="1334769"/>
            <a:ext cx="3004840" cy="143673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38" y="1157089"/>
            <a:ext cx="390623" cy="382811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24" idx="2"/>
            <a:endCxn id="70" idx="0"/>
          </p:cNvCxnSpPr>
          <p:nvPr/>
        </p:nvCxnSpPr>
        <p:spPr>
          <a:xfrm>
            <a:off x="7426804" y="1334769"/>
            <a:ext cx="577792" cy="143673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7" idx="2"/>
            <a:endCxn id="67" idx="0"/>
          </p:cNvCxnSpPr>
          <p:nvPr/>
        </p:nvCxnSpPr>
        <p:spPr>
          <a:xfrm flipH="1">
            <a:off x="4421964" y="1344257"/>
            <a:ext cx="5185927" cy="14272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2"/>
            <a:endCxn id="70" idx="0"/>
          </p:cNvCxnSpPr>
          <p:nvPr/>
        </p:nvCxnSpPr>
        <p:spPr>
          <a:xfrm flipH="1">
            <a:off x="8004596" y="1344257"/>
            <a:ext cx="1603295" cy="14272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25" y="1166577"/>
            <a:ext cx="390623" cy="382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51" y="1166577"/>
            <a:ext cx="390623" cy="382811"/>
          </a:xfrm>
          <a:prstGeom prst="rect">
            <a:avLst/>
          </a:prstGeom>
        </p:spPr>
      </p:pic>
      <p:cxnSp>
        <p:nvCxnSpPr>
          <p:cNvPr id="91" name="Straight Connector 90"/>
          <p:cNvCxnSpPr>
            <a:stCxn id="67" idx="3"/>
            <a:endCxn id="70" idx="1"/>
          </p:cNvCxnSpPr>
          <p:nvPr/>
        </p:nvCxnSpPr>
        <p:spPr>
          <a:xfrm>
            <a:off x="5997696" y="3177189"/>
            <a:ext cx="431168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0"/>
            <a:endCxn id="67" idx="2"/>
          </p:cNvCxnSpPr>
          <p:nvPr/>
        </p:nvCxnSpPr>
        <p:spPr>
          <a:xfrm flipH="1" flipV="1">
            <a:off x="4421964" y="3582876"/>
            <a:ext cx="1751486" cy="11405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3" idx="0"/>
            <a:endCxn id="70" idx="2"/>
          </p:cNvCxnSpPr>
          <p:nvPr/>
        </p:nvCxnSpPr>
        <p:spPr>
          <a:xfrm flipV="1">
            <a:off x="6173450" y="3582876"/>
            <a:ext cx="1831146" cy="114052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2842705" y="4743059"/>
            <a:ext cx="1481070" cy="8113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Locust Load Test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70" y="5356533"/>
            <a:ext cx="421545" cy="42154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73" y="5277276"/>
            <a:ext cx="476033" cy="605861"/>
          </a:xfrm>
          <a:prstGeom prst="rect">
            <a:avLst/>
          </a:prstGeom>
        </p:spPr>
      </p:pic>
      <p:cxnSp>
        <p:nvCxnSpPr>
          <p:cNvPr id="101" name="Straight Arrow Connector 100"/>
          <p:cNvCxnSpPr>
            <a:stCxn id="96" idx="3"/>
            <a:endCxn id="23" idx="1"/>
          </p:cNvCxnSpPr>
          <p:nvPr/>
        </p:nvCxnSpPr>
        <p:spPr>
          <a:xfrm flipV="1">
            <a:off x="4323775" y="5129086"/>
            <a:ext cx="1109140" cy="1966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0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Khatamidoost</dc:creator>
  <cp:lastModifiedBy>Alireza Khatamidoost</cp:lastModifiedBy>
  <cp:revision>8</cp:revision>
  <dcterms:created xsi:type="dcterms:W3CDTF">2019-05-20T07:21:25Z</dcterms:created>
  <dcterms:modified xsi:type="dcterms:W3CDTF">2019-05-20T08:51:15Z</dcterms:modified>
</cp:coreProperties>
</file>