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aper\heatTransferPackage\Assembly_2D_Case1_timing\benchmarking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Wall clock time 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Clock time ratio</c:v>
          </c:tx>
          <c:spPr>
            <a:ln w="50800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14300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benchmarking!$B$2:$B$11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benchmarking!$I$2:$I$11</c:f>
              <c:numCache>
                <c:formatCode>0</c:formatCode>
                <c:ptCount val="10"/>
                <c:pt idx="0">
                  <c:v>0.52017906483133414</c:v>
                </c:pt>
                <c:pt idx="1">
                  <c:v>1.582801356349556</c:v>
                </c:pt>
                <c:pt idx="2">
                  <c:v>2.6220078519296282</c:v>
                </c:pt>
                <c:pt idx="3">
                  <c:v>3.6418749425584274</c:v>
                </c:pt>
                <c:pt idx="4">
                  <c:v>4.6527154689796859</c:v>
                </c:pt>
                <c:pt idx="5">
                  <c:v>5.6985342433417756</c:v>
                </c:pt>
                <c:pt idx="6">
                  <c:v>6.7705393684429005</c:v>
                </c:pt>
                <c:pt idx="7">
                  <c:v>7.7630134328415492</c:v>
                </c:pt>
                <c:pt idx="8">
                  <c:v>8.8475399973055389</c:v>
                </c:pt>
                <c:pt idx="9">
                  <c:v>9.8520735382836495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C8-4811-9648-E5DE7CEA2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406432"/>
        <c:axId val="145040851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t* = 0.15</c:v>
                </c:tx>
                <c:spPr>
                  <a:ln w="95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2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benchmarking!$B$12:$B$21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benchmarking!$I$12:$I$21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0.5205610317718824</c:v>
                      </c:pt>
                      <c:pt idx="1">
                        <c:v>1.5554444652596142</c:v>
                      </c:pt>
                      <c:pt idx="2">
                        <c:v>2.5981619066233277</c:v>
                      </c:pt>
                      <c:pt idx="3">
                        <c:v>3.6572698662032965</c:v>
                      </c:pt>
                      <c:pt idx="4">
                        <c:v>4.7080451765286337</c:v>
                      </c:pt>
                      <c:pt idx="5">
                        <c:v>5.664455330435656</c:v>
                      </c:pt>
                      <c:pt idx="6">
                        <c:v>6.7908929706172874</c:v>
                      </c:pt>
                      <c:pt idx="7">
                        <c:v>7.7614247526215614</c:v>
                      </c:pt>
                      <c:pt idx="8">
                        <c:v>8.8240125503336042</c:v>
                      </c:pt>
                      <c:pt idx="9">
                        <c:v>9.8819805981706672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1-7FC8-4811-9648-E5DE7CEA2AB5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t* = 0.2</c:v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benchmarking!$B$22:$B$31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benchmarking!$I$22:$I$31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0.51771628033433403</c:v>
                      </c:pt>
                      <c:pt idx="1">
                        <c:v>1.565718797515411</c:v>
                      </c:pt>
                      <c:pt idx="2">
                        <c:v>2.6066823939854298</c:v>
                      </c:pt>
                      <c:pt idx="3">
                        <c:v>3.6829737517714798</c:v>
                      </c:pt>
                      <c:pt idx="4">
                        <c:v>4.7124558057283306</c:v>
                      </c:pt>
                      <c:pt idx="5">
                        <c:v>5.7879092657941973</c:v>
                      </c:pt>
                      <c:pt idx="6">
                        <c:v>6.880716582417099</c:v>
                      </c:pt>
                      <c:pt idx="7">
                        <c:v>7.9949282628027163</c:v>
                      </c:pt>
                      <c:pt idx="8">
                        <c:v>8.9726409365850444</c:v>
                      </c:pt>
                      <c:pt idx="9">
                        <c:v>9.9781485171325173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7FC8-4811-9648-E5DE7CEA2AB5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mean ratio</c:v>
                </c:tx>
                <c:spPr>
                  <a:ln w="95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4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benchmarking!$B$2:$B$11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benchmarking!$J$2:$J$11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0.52051290902100866</c:v>
                      </c:pt>
                      <c:pt idx="1">
                        <c:v>1.5803207823800089</c:v>
                      </c:pt>
                      <c:pt idx="2">
                        <c:v>2.6201178836523189</c:v>
                      </c:pt>
                      <c:pt idx="3">
                        <c:v>3.652483777199635</c:v>
                      </c:pt>
                      <c:pt idx="4">
                        <c:v>4.6678814974338048</c:v>
                      </c:pt>
                      <c:pt idx="5">
                        <c:v>5.7262868598841568</c:v>
                      </c:pt>
                      <c:pt idx="6">
                        <c:v>6.7977411995802406</c:v>
                      </c:pt>
                      <c:pt idx="7">
                        <c:v>7.797363889464032</c:v>
                      </c:pt>
                      <c:pt idx="8">
                        <c:v>8.8222797571266298</c:v>
                      </c:pt>
                      <c:pt idx="9">
                        <c:v>9.8315512194631438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7FC8-4811-9648-E5DE7CEA2AB5}"/>
                  </c:ext>
                </c:extLst>
              </c15:ser>
            </c15:filteredScatterSeries>
          </c:ext>
        </c:extLst>
      </c:scatterChart>
      <c:valAx>
        <c:axId val="1450406432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LBM relaxation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408512"/>
        <c:crosses val="autoZero"/>
        <c:crossBetween val="midCat"/>
        <c:majorUnit val="1"/>
        <c:minorUnit val="1"/>
      </c:valAx>
      <c:valAx>
        <c:axId val="145040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FDM time to LBM time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406432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1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7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7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2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27AB-79C6-41EA-86C1-CA390A42AF77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3952-0CF3-46D2-8272-71360FCC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966693"/>
              </p:ext>
            </p:extLst>
          </p:nvPr>
        </p:nvGraphicFramePr>
        <p:xfrm>
          <a:off x="84023" y="40610"/>
          <a:ext cx="8975955" cy="677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81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Moorche</dc:creator>
  <cp:lastModifiedBy>Moorche</cp:lastModifiedBy>
  <cp:revision>3</cp:revision>
  <dcterms:created xsi:type="dcterms:W3CDTF">2019-08-20T21:13:31Z</dcterms:created>
  <dcterms:modified xsi:type="dcterms:W3CDTF">2019-08-20T21:21:41Z</dcterms:modified>
</cp:coreProperties>
</file>