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1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6815E-2842-B2B9-3434-7EBC71FD9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47F61-7647-37BF-F2B8-C3B6F20E5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3DBFB-8A66-DF8A-51C4-7CB399DE3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9703D-81AC-47EC-806D-AC38907E3B18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BADEA-CB45-95FF-7FD3-519598E4A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176B4-687B-31DF-CC25-FBA743BA8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A982-BA42-4895-9AED-6FB12DEF6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79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BEF6F-8FB3-9376-672A-684EC7FE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E2D0C6-0068-E253-BE41-D0FD742C0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728B9-2287-E181-11F2-AA1237C96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9703D-81AC-47EC-806D-AC38907E3B18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78B5C-E866-A0D3-FBCE-E4A16F8B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919C1-27CA-229D-5F65-DE110F2F2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A982-BA42-4895-9AED-6FB12DEF6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527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359BA6-639C-C98C-9D75-817ECB27FB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ACAC28-01C0-D5DB-73D2-DFE268753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69EAC-D025-51CF-6EBD-4E3E98433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9703D-81AC-47EC-806D-AC38907E3B18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17A79-2476-99C0-378B-60908800B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7D81A-F358-0BCB-0ACB-25C4B247B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A982-BA42-4895-9AED-6FB12DEF6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2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08064-15BA-64E3-555C-79A83ED0A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4DB27-402E-1EA0-CBCA-4DC510C03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71010-A80B-C712-974A-3B26FF010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9703D-81AC-47EC-806D-AC38907E3B18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76F85-0F41-4AE7-914A-AF01415D7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F6017-468E-660F-4AF8-D52D39B45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A982-BA42-4895-9AED-6FB12DEF6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112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9506E-8F8F-4BEC-F4FE-07509B46D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A1482-FA00-82D1-B7BF-4AD892866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54CF3-A0E8-6163-9463-8D6FE4162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9703D-81AC-47EC-806D-AC38907E3B18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5ACF6-542A-55F1-939A-673194FF7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C491D-A06F-58F4-6B49-AE404FEF9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A982-BA42-4895-9AED-6FB12DEF6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81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EDFA5-5DAA-C461-379B-5311FB9B4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28E68-5DB9-C8DC-E3B8-B367C309D3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D8700-5218-D130-F896-37787257B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D1EB7-D2F4-A845-4AB1-A598CEB6B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9703D-81AC-47EC-806D-AC38907E3B18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D811A-3085-FC9A-7866-8C3EB4585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6903A-2F20-3F22-A559-01316A759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A982-BA42-4895-9AED-6FB12DEF6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867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601C2-48CC-23B5-3B64-051994047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2FA74-79A1-B4B0-C8B4-0B2649FAE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A1BD89-A4B5-D88D-8E76-44C1A0321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AB8F75-FD73-5DEA-2573-356F47D6C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052270-CE33-2CAD-25ED-492E16A417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70327F-4E27-08AA-6C5F-0E2E8698E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9703D-81AC-47EC-806D-AC38907E3B18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0FB9DA-23FC-1FC4-46E3-EA4D00E4D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8CDC97-681E-F932-FA0F-FDAE0AA3B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A982-BA42-4895-9AED-6FB12DEF6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316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96DC6-2F72-AEDE-EC97-F7ED3BCEB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28841A-4985-4A9F-B562-049C7155F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9703D-81AC-47EC-806D-AC38907E3B18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E04A6D-471F-E643-6767-F01F53612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31328-81E5-8F0A-D379-AC7B31F03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A982-BA42-4895-9AED-6FB12DEF6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032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5011EE-6F08-2C1E-5B88-D814A4688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9703D-81AC-47EC-806D-AC38907E3B18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E1DFA2-CF14-F51C-0426-0153C6D4A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339C1-10AF-E916-C6D9-F1E6BADFF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A982-BA42-4895-9AED-6FB12DEF6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918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82B88-5028-ACBD-1F3E-E15A2A7D5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F0118-AD27-0317-CDAF-6CD2FD762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CF59D-7442-2E1D-1160-EFB4F3FC1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798B9-4A06-1B67-CED0-6CF99CC40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9703D-81AC-47EC-806D-AC38907E3B18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9E518-11FA-E2DE-A897-E83913E53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A606A-2246-5EF3-D2A2-664E5D53E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A982-BA42-4895-9AED-6FB12DEF6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482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63F03-CE35-D5D0-7CE6-5C46AF4C0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65E32A-D9DB-A8ED-1D74-7B1DA0B6E6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6316F-499D-589B-2BCD-2D00373B0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569C1-0FFB-2770-7667-961512138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9703D-81AC-47EC-806D-AC38907E3B18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5B627-A271-0E79-91DA-A51D06A2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040AD-76B1-9C3C-F722-ADFB81C14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A982-BA42-4895-9AED-6FB12DEF6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41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3EE6D3-53E7-6D41-2DAD-BAA5B5A11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0EA87-ABBC-412A-E3C7-955FE3A7F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2EC54-7576-D4F2-CCDE-19788966F8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9703D-81AC-47EC-806D-AC38907E3B18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7C5C5-4E62-3CE6-0047-08DEB31B85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8CE34-3FC8-A1B0-E210-D6DA2E00BB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EA982-BA42-4895-9AED-6FB12DEF6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013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E7AED-602D-0097-157F-E73E3B4077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55F364-2893-CFDC-410E-473A322DC7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385F0D-B798-79D6-378A-6418F9CE6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66" y="342469"/>
            <a:ext cx="11060068" cy="617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957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485622-BE02-1D59-82F0-6B8BB8AF8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13" y="280548"/>
            <a:ext cx="11098174" cy="629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509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B2D125-EAB1-45E0-188D-00CB07258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19" y="1847654"/>
            <a:ext cx="11406433" cy="33370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4C7080-C76D-688D-EA33-B94F92222E2E}"/>
              </a:ext>
            </a:extLst>
          </p:cNvPr>
          <p:cNvSpPr txBox="1"/>
          <p:nvPr/>
        </p:nvSpPr>
        <p:spPr>
          <a:xfrm>
            <a:off x="2743200" y="471340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BLOCK DIAGRAM</a:t>
            </a:r>
          </a:p>
        </p:txBody>
      </p:sp>
    </p:spTree>
    <p:extLst>
      <p:ext uri="{BB962C8B-B14F-4D97-AF65-F5344CB8AC3E}">
        <p14:creationId xmlns:p14="http://schemas.microsoft.com/office/powerpoint/2010/main" val="152838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6CFDB4-C207-DCF1-D256-30B672C9F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81" y="318653"/>
            <a:ext cx="11193437" cy="622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388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B2A3B6-8C55-6011-235D-BDCD39341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50" y="275785"/>
            <a:ext cx="11107700" cy="630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67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F80762-F3A9-E6FC-DCCD-B3D7CDC01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97" y="232916"/>
            <a:ext cx="11145805" cy="639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531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F19108-B8E2-A4C8-6D14-5220242D3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34" y="313890"/>
            <a:ext cx="11155332" cy="623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200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8B5714-C63D-B690-8C8A-A350E5D81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49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Lavanya Vijinigiri</dc:creator>
  <cp:lastModifiedBy>Lavanya Vijinigiri</cp:lastModifiedBy>
  <cp:revision>1</cp:revision>
  <dcterms:created xsi:type="dcterms:W3CDTF">2025-03-25T22:26:47Z</dcterms:created>
  <dcterms:modified xsi:type="dcterms:W3CDTF">2025-03-25T22:26:47Z</dcterms:modified>
</cp:coreProperties>
</file>