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handoutMasterIdLst>
    <p:handoutMasterId r:id="rId17"/>
  </p:handoutMasterIdLst>
  <p:sldIdLst>
    <p:sldId id="312" r:id="rId5"/>
    <p:sldId id="321" r:id="rId6"/>
    <p:sldId id="304" r:id="rId7"/>
    <p:sldId id="319" r:id="rId8"/>
    <p:sldId id="315" r:id="rId9"/>
    <p:sldId id="314" r:id="rId10"/>
    <p:sldId id="316" r:id="rId11"/>
    <p:sldId id="317" r:id="rId12"/>
    <p:sldId id="318" r:id="rId13"/>
    <p:sldId id="320" r:id="rId14"/>
    <p:sldId id="31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5388" autoAdjust="0"/>
  </p:normalViewPr>
  <p:slideViewPr>
    <p:cSldViewPr snapToGrid="0" snapToObjects="1">
      <p:cViewPr varScale="1">
        <p:scale>
          <a:sx n="59" d="100"/>
          <a:sy n="59" d="100"/>
        </p:scale>
        <p:origin x="84" y="112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𝓐𝓵𝓲𝓻𝓮𝔃𝓪 𝓝𝓲𝓴𝓸𝓸𝓮𝓲" userId="6eb926103bbb057c" providerId="LiveId" clId="{E0C4AF0E-3B4B-474A-87BC-A6C9B5514046}"/>
    <pc:docChg chg="undo redo custSel addSld delSld modSld sldOrd modMainMaster">
      <pc:chgData name="𝓐𝓵𝓲𝓻𝓮𝔃𝓪 𝓝𝓲𝓴𝓸𝓸𝓮𝓲" userId="6eb926103bbb057c" providerId="LiveId" clId="{E0C4AF0E-3B4B-474A-87BC-A6C9B5514046}" dt="2024-07-10T07:42:15.643" v="1184"/>
      <pc:docMkLst>
        <pc:docMk/>
      </pc:docMkLst>
      <pc:sldChg chg="addSp delSp modSp mod modTransition modAnim">
        <pc:chgData name="𝓐𝓵𝓲𝓻𝓮𝔃𝓪 𝓝𝓲𝓴𝓸𝓸𝓮𝓲" userId="6eb926103bbb057c" providerId="LiveId" clId="{E0C4AF0E-3B4B-474A-87BC-A6C9B5514046}" dt="2024-07-10T07:07:15.401" v="1059" actId="478"/>
        <pc:sldMkLst>
          <pc:docMk/>
          <pc:sldMk cId="3913219759" sldId="304"/>
        </pc:sldMkLst>
        <pc:spChg chg="mod">
          <ac:chgData name="𝓐𝓵𝓲𝓻𝓮𝔃𝓪 𝓝𝓲𝓴𝓸𝓸𝓮𝓲" userId="6eb926103bbb057c" providerId="LiveId" clId="{E0C4AF0E-3B4B-474A-87BC-A6C9B5514046}" dt="2024-07-10T06:00:00.901" v="1032" actId="27636"/>
          <ac:spMkLst>
            <pc:docMk/>
            <pc:sldMk cId="3913219759" sldId="304"/>
            <ac:spMk id="3" creationId="{D4D22962-3C7F-E480-5C35-7F4860A098E1}"/>
          </ac:spMkLst>
        </pc:spChg>
        <pc:picChg chg="add del mod">
          <ac:chgData name="𝓐𝓵𝓲𝓻𝓮𝔃𝓪 𝓝𝓲𝓴𝓸𝓸𝓮𝓲" userId="6eb926103bbb057c" providerId="LiveId" clId="{E0C4AF0E-3B4B-474A-87BC-A6C9B5514046}" dt="2024-07-10T05:57:47.935" v="916" actId="21"/>
          <ac:picMkLst>
            <pc:docMk/>
            <pc:sldMk cId="3913219759" sldId="304"/>
            <ac:picMk id="5" creationId="{B8A659EF-129D-839B-1D7A-6A086F35980F}"/>
          </ac:picMkLst>
        </pc:picChg>
        <pc:picChg chg="add del mod">
          <ac:chgData name="𝓐𝓵𝓲𝓻𝓮𝔃𝓪 𝓝𝓲𝓴𝓸𝓸𝓮𝓲" userId="6eb926103bbb057c" providerId="LiveId" clId="{E0C4AF0E-3B4B-474A-87BC-A6C9B5514046}" dt="2024-07-10T05:57:47.935" v="916" actId="21"/>
          <ac:picMkLst>
            <pc:docMk/>
            <pc:sldMk cId="3913219759" sldId="304"/>
            <ac:picMk id="6" creationId="{2617B6D7-71D5-1C12-E6B5-9BF58B2BECEF}"/>
          </ac:picMkLst>
        </pc:picChg>
        <pc:picChg chg="add mod">
          <ac:chgData name="𝓐𝓵𝓲𝓻𝓮𝔃𝓪 𝓝𝓲𝓴𝓸𝓸𝓮𝓲" userId="6eb926103bbb057c" providerId="LiveId" clId="{E0C4AF0E-3B4B-474A-87BC-A6C9B5514046}" dt="2024-07-10T05:52:46.063" v="871" actId="1076"/>
          <ac:picMkLst>
            <pc:docMk/>
            <pc:sldMk cId="3913219759" sldId="304"/>
            <ac:picMk id="7" creationId="{4326AF13-F728-575A-45F3-E924A8380A0D}"/>
          </ac:picMkLst>
        </pc:picChg>
        <pc:picChg chg="add del mod">
          <ac:chgData name="𝓐𝓵𝓲𝓻𝓮𝔃𝓪 𝓝𝓲𝓴𝓸𝓸𝓮𝓲" userId="6eb926103bbb057c" providerId="LiveId" clId="{E0C4AF0E-3B4B-474A-87BC-A6C9B5514046}" dt="2024-07-10T05:58:15.853" v="918" actId="478"/>
          <ac:picMkLst>
            <pc:docMk/>
            <pc:sldMk cId="3913219759" sldId="304"/>
            <ac:picMk id="8" creationId="{F5068D9C-355A-5567-81EC-CCBEE3B0616B}"/>
          </ac:picMkLst>
        </pc:picChg>
        <pc:picChg chg="add del mod">
          <ac:chgData name="𝓐𝓵𝓲𝓻𝓮𝔃𝓪 𝓝𝓲𝓴𝓸𝓸𝓮𝓲" userId="6eb926103bbb057c" providerId="LiveId" clId="{E0C4AF0E-3B4B-474A-87BC-A6C9B5514046}" dt="2024-07-10T05:59:30.940" v="984" actId="478"/>
          <ac:picMkLst>
            <pc:docMk/>
            <pc:sldMk cId="3913219759" sldId="304"/>
            <ac:picMk id="9" creationId="{C86B0F21-A212-4A1F-BD48-82DAEC616754}"/>
          </ac:picMkLst>
        </pc:picChg>
        <pc:picChg chg="add mod">
          <ac:chgData name="𝓐𝓵𝓲𝓻𝓮𝔃𝓪 𝓝𝓲𝓴𝓸𝓸𝓮𝓲" userId="6eb926103bbb057c" providerId="LiveId" clId="{E0C4AF0E-3B4B-474A-87BC-A6C9B5514046}" dt="2024-07-10T05:59:44.940" v="1030" actId="1035"/>
          <ac:picMkLst>
            <pc:docMk/>
            <pc:sldMk cId="3913219759" sldId="304"/>
            <ac:picMk id="10" creationId="{97452353-FE8C-80A7-EC92-3DEDF4032572}"/>
          </ac:picMkLst>
        </pc:picChg>
        <pc:picChg chg="add del mod">
          <ac:chgData name="𝓐𝓵𝓲𝓻𝓮𝔃𝓪 𝓝𝓲𝓴𝓸𝓸𝓮𝓲" userId="6eb926103bbb057c" providerId="LiveId" clId="{E0C4AF0E-3B4B-474A-87BC-A6C9B5514046}" dt="2024-07-10T07:07:15.401" v="1059" actId="478"/>
          <ac:picMkLst>
            <pc:docMk/>
            <pc:sldMk cId="3913219759" sldId="304"/>
            <ac:picMk id="11" creationId="{49287C51-A25D-02A5-317C-7B2F408BB2A7}"/>
          </ac:picMkLst>
        </pc:picChg>
      </pc:sldChg>
      <pc:sldChg chg="addSp delSp modSp mod modTransition">
        <pc:chgData name="𝓐𝓵𝓲𝓻𝓮𝔃𝓪 𝓝𝓲𝓴𝓸𝓸𝓮𝓲" userId="6eb926103bbb057c" providerId="LiveId" clId="{E0C4AF0E-3B4B-474A-87BC-A6C9B5514046}" dt="2024-07-10T07:07:34.611" v="1063" actId="14100"/>
        <pc:sldMkLst>
          <pc:docMk/>
          <pc:sldMk cId="2202437675" sldId="312"/>
        </pc:sldMkLst>
        <pc:spChg chg="add del">
          <ac:chgData name="𝓐𝓵𝓲𝓻𝓮𝔃𝓪 𝓝𝓲𝓴𝓸𝓸𝓮𝓲" userId="6eb926103bbb057c" providerId="LiveId" clId="{E0C4AF0E-3B4B-474A-87BC-A6C9B5514046}" dt="2024-07-10T07:06:32.737" v="1046"/>
          <ac:spMkLst>
            <pc:docMk/>
            <pc:sldMk cId="2202437675" sldId="312"/>
            <ac:spMk id="3" creationId="{B3E3F46B-6FC5-653F-BE45-B467A7698C98}"/>
          </ac:spMkLst>
        </pc:spChg>
        <pc:picChg chg="add mod">
          <ac:chgData name="𝓐𝓵𝓲𝓻𝓮𝔃𝓪 𝓝𝓲𝓴𝓸𝓸𝓮𝓲" userId="6eb926103bbb057c" providerId="LiveId" clId="{E0C4AF0E-3B4B-474A-87BC-A6C9B5514046}" dt="2024-07-10T07:07:34.611" v="1063" actId="14100"/>
          <ac:picMkLst>
            <pc:docMk/>
            <pc:sldMk cId="2202437675" sldId="312"/>
            <ac:picMk id="4" creationId="{888EF079-32A3-49D7-D326-30EFFE90BD9C}"/>
          </ac:picMkLst>
        </pc:picChg>
        <pc:picChg chg="add mod">
          <ac:chgData name="𝓐𝓵𝓲𝓻𝓮𝔃𝓪 𝓝𝓲𝓴𝓸𝓸𝓮𝓲" userId="6eb926103bbb057c" providerId="LiveId" clId="{E0C4AF0E-3B4B-474A-87BC-A6C9B5514046}" dt="2024-07-10T05:52:31.380" v="868" actId="1076"/>
          <ac:picMkLst>
            <pc:docMk/>
            <pc:sldMk cId="2202437675" sldId="312"/>
            <ac:picMk id="5122" creationId="{F7D52A3D-C1EB-686A-E7B4-0A728366CBE3}"/>
          </ac:picMkLst>
        </pc:picChg>
      </pc:sldChg>
      <pc:sldChg chg="addSp modSp mod modTransition modAnim">
        <pc:chgData name="𝓐𝓵𝓲𝓻𝓮𝔃𝓪 𝓝𝓲𝓴𝓸𝓸𝓮𝓲" userId="6eb926103bbb057c" providerId="LiveId" clId="{E0C4AF0E-3B4B-474A-87BC-A6C9B5514046}" dt="2024-07-10T05:54:20.605" v="885"/>
        <pc:sldMkLst>
          <pc:docMk/>
          <pc:sldMk cId="3774233447" sldId="313"/>
        </pc:sldMkLst>
        <pc:spChg chg="mod">
          <ac:chgData name="𝓐𝓵𝓲𝓻𝓮𝔃𝓪 𝓝𝓲𝓴𝓸𝓸𝓮𝓲" userId="6eb926103bbb057c" providerId="LiveId" clId="{E0C4AF0E-3B4B-474A-87BC-A6C9B5514046}" dt="2024-07-10T05:29:34.569" v="192" actId="20577"/>
          <ac:spMkLst>
            <pc:docMk/>
            <pc:sldMk cId="3774233447" sldId="313"/>
            <ac:spMk id="3" creationId="{D4D22962-3C7F-E480-5C35-7F4860A098E1}"/>
          </ac:spMkLst>
        </pc:spChg>
        <pc:picChg chg="add mod">
          <ac:chgData name="𝓐𝓵𝓲𝓻𝓮𝔃𝓪 𝓝𝓲𝓴𝓸𝓸𝓮𝓲" userId="6eb926103bbb057c" providerId="LiveId" clId="{E0C4AF0E-3B4B-474A-87BC-A6C9B5514046}" dt="2024-07-10T05:52:52.514" v="872"/>
          <ac:picMkLst>
            <pc:docMk/>
            <pc:sldMk cId="3774233447" sldId="313"/>
            <ac:picMk id="5" creationId="{E1C8EF5D-01FD-7154-4703-1C9AD1856BF1}"/>
          </ac:picMkLst>
        </pc:picChg>
      </pc:sldChg>
      <pc:sldChg chg="addSp delSp modSp mod modTransition">
        <pc:chgData name="𝓐𝓵𝓲𝓻𝓮𝔃𝓪 𝓝𝓲𝓴𝓸𝓸𝓮𝓲" userId="6eb926103bbb057c" providerId="LiveId" clId="{E0C4AF0E-3B4B-474A-87BC-A6C9B5514046}" dt="2024-07-10T07:42:04.626" v="1181" actId="21"/>
        <pc:sldMkLst>
          <pc:docMk/>
          <pc:sldMk cId="2096896929" sldId="314"/>
        </pc:sldMkLst>
        <pc:spChg chg="mod">
          <ac:chgData name="𝓐𝓵𝓲𝓻𝓮𝔃𝓪 𝓝𝓲𝓴𝓸𝓸𝓮𝓲" userId="6eb926103bbb057c" providerId="LiveId" clId="{E0C4AF0E-3B4B-474A-87BC-A6C9B5514046}" dt="2024-07-10T05:25:27.625" v="83"/>
          <ac:spMkLst>
            <pc:docMk/>
            <pc:sldMk cId="2096896929" sldId="314"/>
            <ac:spMk id="2" creationId="{D3DD84CB-72EF-420F-3A27-32C887F62A8A}"/>
          </ac:spMkLst>
        </pc:spChg>
        <pc:spChg chg="del">
          <ac:chgData name="𝓐𝓵𝓲𝓻𝓮𝔃𝓪 𝓝𝓲𝓴𝓸𝓸𝓮𝓲" userId="6eb926103bbb057c" providerId="LiveId" clId="{E0C4AF0E-3B4B-474A-87BC-A6C9B5514046}" dt="2024-07-10T05:25:59.926" v="84"/>
          <ac:spMkLst>
            <pc:docMk/>
            <pc:sldMk cId="2096896929" sldId="314"/>
            <ac:spMk id="4" creationId="{1112B66D-F52D-E221-6271-23EDE90A95BE}"/>
          </ac:spMkLst>
        </pc:spChg>
        <pc:spChg chg="add del">
          <ac:chgData name="𝓐𝓵𝓲𝓻𝓮𝔃𝓪 𝓝𝓲𝓴𝓸𝓸𝓮𝓲" userId="6eb926103bbb057c" providerId="LiveId" clId="{E0C4AF0E-3B4B-474A-87BC-A6C9B5514046}" dt="2024-07-10T05:24:33.689" v="3"/>
          <ac:spMkLst>
            <pc:docMk/>
            <pc:sldMk cId="2096896929" sldId="314"/>
            <ac:spMk id="6" creationId="{DBED5D53-8D2A-0E2E-05A8-A6F3EA80F262}"/>
          </ac:spMkLst>
        </pc:spChg>
        <pc:picChg chg="add mod">
          <ac:chgData name="𝓐𝓵𝓲𝓻𝓮𝔃𝓪 𝓝𝓲𝓴𝓸𝓸𝓮𝓲" userId="6eb926103bbb057c" providerId="LiveId" clId="{E0C4AF0E-3B4B-474A-87BC-A6C9B5514046}" dt="2024-07-10T05:24:46.727" v="7" actId="14100"/>
          <ac:picMkLst>
            <pc:docMk/>
            <pc:sldMk cId="2096896929" sldId="314"/>
            <ac:picMk id="7" creationId="{AEF2E80C-C1C3-2F2D-2252-1749F79D5E55}"/>
          </ac:picMkLst>
        </pc:picChg>
        <pc:picChg chg="add del mod">
          <ac:chgData name="𝓐𝓵𝓲𝓻𝓮𝔃𝓪 𝓝𝓲𝓴𝓸𝓸𝓮𝓲" userId="6eb926103bbb057c" providerId="LiveId" clId="{E0C4AF0E-3B4B-474A-87BC-A6C9B5514046}" dt="2024-07-10T07:42:04.626" v="1181" actId="21"/>
          <ac:picMkLst>
            <pc:docMk/>
            <pc:sldMk cId="2096896929" sldId="314"/>
            <ac:picMk id="9" creationId="{712700F9-7AA4-47C3-A8CA-4C2AD7C158DE}"/>
          </ac:picMkLst>
        </pc:picChg>
        <pc:picChg chg="add del mod">
          <ac:chgData name="𝓐𝓵𝓲𝓻𝓮𝔃𝓪 𝓝𝓲𝓴𝓸𝓸𝓮𝓲" userId="6eb926103bbb057c" providerId="LiveId" clId="{E0C4AF0E-3B4B-474A-87BC-A6C9B5514046}" dt="2024-07-10T07:42:04.626" v="1181" actId="21"/>
          <ac:picMkLst>
            <pc:docMk/>
            <pc:sldMk cId="2096896929" sldId="314"/>
            <ac:picMk id="10" creationId="{59D965ED-64D5-163A-DFF2-3DD56D590BCC}"/>
          </ac:picMkLst>
        </pc:picChg>
        <pc:picChg chg="add mod">
          <ac:chgData name="𝓐𝓵𝓲𝓻𝓮𝔃𝓪 𝓝𝓲𝓴𝓸𝓸𝓮𝓲" userId="6eb926103bbb057c" providerId="LiveId" clId="{E0C4AF0E-3B4B-474A-87BC-A6C9B5514046}" dt="2024-07-10T05:53:03.069" v="874" actId="1076"/>
          <ac:picMkLst>
            <pc:docMk/>
            <pc:sldMk cId="2096896929" sldId="314"/>
            <ac:picMk id="11" creationId="{4DFFB10D-8EDF-22D9-2967-CBCEB67BA826}"/>
          </ac:picMkLst>
        </pc:picChg>
        <pc:picChg chg="add del mod">
          <ac:chgData name="𝓐𝓵𝓲𝓻𝓮𝔃𝓪 𝓝𝓲𝓴𝓸𝓸𝓮𝓲" userId="6eb926103bbb057c" providerId="LiveId" clId="{E0C4AF0E-3B4B-474A-87BC-A6C9B5514046}" dt="2024-07-10T07:07:11.867" v="1057" actId="478"/>
          <ac:picMkLst>
            <pc:docMk/>
            <pc:sldMk cId="2096896929" sldId="314"/>
            <ac:picMk id="12" creationId="{9D74BAA4-CD3F-712A-0E79-98850657F502}"/>
          </ac:picMkLst>
        </pc:picChg>
        <pc:picChg chg="add mod">
          <ac:chgData name="𝓐𝓵𝓲𝓻𝓮𝔃𝓪 𝓝𝓲𝓴𝓸𝓸𝓮𝓲" userId="6eb926103bbb057c" providerId="LiveId" clId="{E0C4AF0E-3B4B-474A-87BC-A6C9B5514046}" dt="2024-07-10T05:25:59.926" v="84"/>
          <ac:picMkLst>
            <pc:docMk/>
            <pc:sldMk cId="2096896929" sldId="314"/>
            <ac:picMk id="1028" creationId="{77857D23-DC51-632C-9F66-D2B88127C356}"/>
          </ac:picMkLst>
        </pc:picChg>
      </pc:sldChg>
      <pc:sldChg chg="del">
        <pc:chgData name="𝓐𝓵𝓲𝓻𝓮𝔃𝓪 𝓝𝓲𝓴𝓸𝓸𝓮𝓲" userId="6eb926103bbb057c" providerId="LiveId" clId="{E0C4AF0E-3B4B-474A-87BC-A6C9B5514046}" dt="2024-07-10T05:23:11.895" v="0" actId="47"/>
        <pc:sldMkLst>
          <pc:docMk/>
          <pc:sldMk cId="175407276" sldId="315"/>
        </pc:sldMkLst>
      </pc:sldChg>
      <pc:sldChg chg="addSp delSp modSp new mod ord modTransition">
        <pc:chgData name="𝓐𝓵𝓲𝓻𝓮𝔃𝓪 𝓝𝓲𝓴𝓸𝓸𝓮𝓲" userId="6eb926103bbb057c" providerId="LiveId" clId="{E0C4AF0E-3B4B-474A-87BC-A6C9B5514046}" dt="2024-07-10T07:42:15.643" v="1184"/>
        <pc:sldMkLst>
          <pc:docMk/>
          <pc:sldMk cId="2212433834" sldId="315"/>
        </pc:sldMkLst>
        <pc:spChg chg="mod">
          <ac:chgData name="𝓐𝓵𝓲𝓻𝓮𝔃𝓪 𝓝𝓲𝓴𝓸𝓸𝓮𝓲" userId="6eb926103bbb057c" providerId="LiveId" clId="{E0C4AF0E-3B4B-474A-87BC-A6C9B5514046}" dt="2024-07-10T05:38:31.144" v="210" actId="20577"/>
          <ac:spMkLst>
            <pc:docMk/>
            <pc:sldMk cId="2212433834" sldId="315"/>
            <ac:spMk id="2" creationId="{4EB78BA5-1D54-CA0E-6E8B-F4118BF70E9F}"/>
          </ac:spMkLst>
        </pc:spChg>
        <pc:spChg chg="del">
          <ac:chgData name="𝓐𝓵𝓲𝓻𝓮𝔃𝓪 𝓝𝓲𝓴𝓸𝓸𝓮𝓲" userId="6eb926103bbb057c" providerId="LiveId" clId="{E0C4AF0E-3B4B-474A-87BC-A6C9B5514046}" dt="2024-07-10T05:38:11.193" v="198"/>
          <ac:spMkLst>
            <pc:docMk/>
            <pc:sldMk cId="2212433834" sldId="315"/>
            <ac:spMk id="3" creationId="{26F0AE6E-4B2A-1FEF-124B-749C9280ADDD}"/>
          </ac:spMkLst>
        </pc:spChg>
        <pc:spChg chg="del">
          <ac:chgData name="𝓐𝓵𝓲𝓻𝓮𝔃𝓪 𝓝𝓲𝓴𝓸𝓸𝓮𝓲" userId="6eb926103bbb057c" providerId="LiveId" clId="{E0C4AF0E-3B4B-474A-87BC-A6C9B5514046}" dt="2024-07-10T05:38:18.253" v="199"/>
          <ac:spMkLst>
            <pc:docMk/>
            <pc:sldMk cId="2212433834" sldId="315"/>
            <ac:spMk id="4" creationId="{38D6885D-1F16-DECC-45F0-6F9D685C3C67}"/>
          </ac:spMkLst>
        </pc:spChg>
        <pc:picChg chg="add del mod">
          <ac:chgData name="𝓐𝓵𝓲𝓻𝓮𝔃𝓪 𝓝𝓲𝓴𝓸𝓸𝓮𝓲" userId="6eb926103bbb057c" providerId="LiveId" clId="{E0C4AF0E-3B4B-474A-87BC-A6C9B5514046}" dt="2024-07-10T05:53:07.840" v="876" actId="478"/>
          <ac:picMkLst>
            <pc:docMk/>
            <pc:sldMk cId="2212433834" sldId="315"/>
            <ac:picMk id="8" creationId="{5D502EE5-B16A-2B55-CB6C-B091FDD2744A}"/>
          </ac:picMkLst>
        </pc:picChg>
        <pc:picChg chg="add mod">
          <ac:chgData name="𝓐𝓵𝓲𝓻𝓮𝔃𝓪 𝓝𝓲𝓴𝓸𝓸𝓮𝓲" userId="6eb926103bbb057c" providerId="LiveId" clId="{E0C4AF0E-3B4B-474A-87BC-A6C9B5514046}" dt="2024-07-10T05:53:10.749" v="877"/>
          <ac:picMkLst>
            <pc:docMk/>
            <pc:sldMk cId="2212433834" sldId="315"/>
            <ac:picMk id="9" creationId="{FB07860A-FD58-2A31-6464-A239E4CA299D}"/>
          </ac:picMkLst>
        </pc:picChg>
        <pc:picChg chg="add del mod">
          <ac:chgData name="𝓐𝓵𝓲𝓻𝓮𝔃𝓪 𝓝𝓲𝓴𝓸𝓸𝓮𝓲" userId="6eb926103bbb057c" providerId="LiveId" clId="{E0C4AF0E-3B4B-474A-87BC-A6C9B5514046}" dt="2024-07-10T07:07:10.081" v="1056" actId="478"/>
          <ac:picMkLst>
            <pc:docMk/>
            <pc:sldMk cId="2212433834" sldId="315"/>
            <ac:picMk id="10" creationId="{4984ED81-ACCF-71B9-AC85-DC73751841A3}"/>
          </ac:picMkLst>
        </pc:picChg>
        <pc:picChg chg="add mod">
          <ac:chgData name="𝓐𝓵𝓲𝓻𝓮𝔃𝓪 𝓝𝓲𝓴𝓸𝓸𝓮𝓲" userId="6eb926103bbb057c" providerId="LiveId" clId="{E0C4AF0E-3B4B-474A-87BC-A6C9B5514046}" dt="2024-07-10T07:42:15.643" v="1184"/>
          <ac:picMkLst>
            <pc:docMk/>
            <pc:sldMk cId="2212433834" sldId="315"/>
            <ac:picMk id="11" creationId="{CC77057B-EBCF-CB8A-8EAE-F277ACCF4C27}"/>
          </ac:picMkLst>
        </pc:picChg>
        <pc:picChg chg="add mod">
          <ac:chgData name="𝓐𝓵𝓲𝓻𝓮𝔃𝓪 𝓝𝓲𝓴𝓸𝓸𝓮𝓲" userId="6eb926103bbb057c" providerId="LiveId" clId="{E0C4AF0E-3B4B-474A-87BC-A6C9B5514046}" dt="2024-07-10T07:42:15.643" v="1184"/>
          <ac:picMkLst>
            <pc:docMk/>
            <pc:sldMk cId="2212433834" sldId="315"/>
            <ac:picMk id="12" creationId="{7109FBBF-397D-8512-B340-E707094B0EC8}"/>
          </ac:picMkLst>
        </pc:picChg>
        <pc:picChg chg="add mod">
          <ac:chgData name="𝓐𝓵𝓲𝓻𝓮𝔃𝓪 𝓝𝓲𝓴𝓸𝓸𝓮𝓲" userId="6eb926103bbb057c" providerId="LiveId" clId="{E0C4AF0E-3B4B-474A-87BC-A6C9B5514046}" dt="2024-07-10T05:38:11.193" v="198"/>
          <ac:picMkLst>
            <pc:docMk/>
            <pc:sldMk cId="2212433834" sldId="315"/>
            <ac:picMk id="3074" creationId="{68F1C832-D11F-294A-B2AF-EBFF65EF7A98}"/>
          </ac:picMkLst>
        </pc:picChg>
        <pc:picChg chg="add mod">
          <ac:chgData name="𝓐𝓵𝓲𝓻𝓮𝔃𝓪 𝓝𝓲𝓴𝓸𝓸𝓮𝓲" userId="6eb926103bbb057c" providerId="LiveId" clId="{E0C4AF0E-3B4B-474A-87BC-A6C9B5514046}" dt="2024-07-10T05:38:18.253" v="199"/>
          <ac:picMkLst>
            <pc:docMk/>
            <pc:sldMk cId="2212433834" sldId="315"/>
            <ac:picMk id="3076" creationId="{38B106D5-5BDF-009E-9858-D5ACB71D72A6}"/>
          </ac:picMkLst>
        </pc:picChg>
      </pc:sldChg>
      <pc:sldChg chg="addSp delSp modSp new mod modTransition">
        <pc:chgData name="𝓐𝓵𝓲𝓻𝓮𝔃𝓪 𝓝𝓲𝓴𝓸𝓸𝓮𝓲" userId="6eb926103bbb057c" providerId="LiveId" clId="{E0C4AF0E-3B4B-474A-87BC-A6C9B5514046}" dt="2024-07-10T05:53:16.755" v="879" actId="1076"/>
        <pc:sldMkLst>
          <pc:docMk/>
          <pc:sldMk cId="3362915588" sldId="316"/>
        </pc:sldMkLst>
        <pc:spChg chg="mod">
          <ac:chgData name="𝓐𝓵𝓲𝓻𝓮𝔃𝓪 𝓝𝓲𝓴𝓸𝓸𝓮𝓲" userId="6eb926103bbb057c" providerId="LiveId" clId="{E0C4AF0E-3B4B-474A-87BC-A6C9B5514046}" dt="2024-07-10T05:43:29.592" v="273"/>
          <ac:spMkLst>
            <pc:docMk/>
            <pc:sldMk cId="3362915588" sldId="316"/>
            <ac:spMk id="2" creationId="{1276FFF0-A91A-863C-41A9-7E6541A3F807}"/>
          </ac:spMkLst>
        </pc:spChg>
        <pc:spChg chg="del">
          <ac:chgData name="𝓐𝓵𝓲𝓻𝓮𝔃𝓪 𝓝𝓲𝓴𝓸𝓸𝓮𝓲" userId="6eb926103bbb057c" providerId="LiveId" clId="{E0C4AF0E-3B4B-474A-87BC-A6C9B5514046}" dt="2024-07-10T05:43:51.270" v="278" actId="478"/>
          <ac:spMkLst>
            <pc:docMk/>
            <pc:sldMk cId="3362915588" sldId="316"/>
            <ac:spMk id="3" creationId="{D50A8632-2776-A33E-D560-CF9346931D92}"/>
          </ac:spMkLst>
        </pc:spChg>
        <pc:spChg chg="mod">
          <ac:chgData name="𝓐𝓵𝓲𝓻𝓮𝔃𝓪 𝓝𝓲𝓴𝓸𝓸𝓮𝓲" userId="6eb926103bbb057c" providerId="LiveId" clId="{E0C4AF0E-3B4B-474A-87BC-A6C9B5514046}" dt="2024-07-10T05:44:03.468" v="328" actId="1037"/>
          <ac:spMkLst>
            <pc:docMk/>
            <pc:sldMk cId="3362915588" sldId="316"/>
            <ac:spMk id="4" creationId="{057995F0-A031-3C3E-8700-6CF4D3E39019}"/>
          </ac:spMkLst>
        </pc:spChg>
        <pc:spChg chg="add mod">
          <ac:chgData name="𝓐𝓵𝓲𝓻𝓮𝔃𝓪 𝓝𝓲𝓴𝓸𝓸𝓮𝓲" userId="6eb926103bbb057c" providerId="LiveId" clId="{E0C4AF0E-3B4B-474A-87BC-A6C9B5514046}" dt="2024-07-10T05:45:52.252" v="474" actId="1035"/>
          <ac:spMkLst>
            <pc:docMk/>
            <pc:sldMk cId="3362915588" sldId="316"/>
            <ac:spMk id="6" creationId="{F37CD360-0511-7E78-3BA8-230A91BBEAEC}"/>
          </ac:spMkLst>
        </pc:spChg>
        <pc:spChg chg="add mod">
          <ac:chgData name="𝓐𝓵𝓲𝓻𝓮𝔃𝓪 𝓝𝓲𝓴𝓸𝓸𝓮𝓲" userId="6eb926103bbb057c" providerId="LiveId" clId="{E0C4AF0E-3B4B-474A-87BC-A6C9B5514046}" dt="2024-07-10T05:45:52.252" v="474" actId="1035"/>
          <ac:spMkLst>
            <pc:docMk/>
            <pc:sldMk cId="3362915588" sldId="316"/>
            <ac:spMk id="7" creationId="{E8805459-E2AE-5362-6630-A8F5120D6073}"/>
          </ac:spMkLst>
        </pc:spChg>
        <pc:picChg chg="add mod">
          <ac:chgData name="𝓐𝓵𝓲𝓻𝓮𝔃𝓪 𝓝𝓲𝓴𝓸𝓸𝓮𝓲" userId="6eb926103bbb057c" providerId="LiveId" clId="{E0C4AF0E-3B4B-474A-87BC-A6C9B5514046}" dt="2024-07-10T05:53:16.755" v="879" actId="1076"/>
          <ac:picMkLst>
            <pc:docMk/>
            <pc:sldMk cId="3362915588" sldId="316"/>
            <ac:picMk id="8" creationId="{17B1EE02-7978-8614-2C96-A92C58239E5E}"/>
          </ac:picMkLst>
        </pc:picChg>
      </pc:sldChg>
      <pc:sldChg chg="del">
        <pc:chgData name="𝓐𝓵𝓲𝓻𝓮𝔃𝓪 𝓝𝓲𝓴𝓸𝓸𝓮𝓲" userId="6eb926103bbb057c" providerId="LiveId" clId="{E0C4AF0E-3B4B-474A-87BC-A6C9B5514046}" dt="2024-07-10T05:23:12.863" v="1" actId="47"/>
        <pc:sldMkLst>
          <pc:docMk/>
          <pc:sldMk cId="3720708167" sldId="316"/>
        </pc:sldMkLst>
      </pc:sldChg>
      <pc:sldChg chg="addSp delSp modSp new mod modTransition">
        <pc:chgData name="𝓐𝓵𝓲𝓻𝓮𝔃𝓪 𝓝𝓲𝓴𝓸𝓸𝓮𝓲" userId="6eb926103bbb057c" providerId="LiveId" clId="{E0C4AF0E-3B4B-474A-87BC-A6C9B5514046}" dt="2024-07-10T05:53:23.439" v="882"/>
        <pc:sldMkLst>
          <pc:docMk/>
          <pc:sldMk cId="1700093859" sldId="317"/>
        </pc:sldMkLst>
        <pc:spChg chg="mod">
          <ac:chgData name="𝓐𝓵𝓲𝓻𝓮𝔃𝓪 𝓝𝓲𝓴𝓸𝓸𝓮𝓲" userId="6eb926103bbb057c" providerId="LiveId" clId="{E0C4AF0E-3B4B-474A-87BC-A6C9B5514046}" dt="2024-07-10T05:45:02.630" v="336"/>
          <ac:spMkLst>
            <pc:docMk/>
            <pc:sldMk cId="1700093859" sldId="317"/>
            <ac:spMk id="2" creationId="{49EEDB6A-323D-6B14-A3F0-CFD44F3EFFDA}"/>
          </ac:spMkLst>
        </pc:spChg>
        <pc:spChg chg="del">
          <ac:chgData name="𝓐𝓵𝓲𝓻𝓮𝔃𝓪 𝓝𝓲𝓴𝓸𝓸𝓮𝓲" userId="6eb926103bbb057c" providerId="LiveId" clId="{E0C4AF0E-3B4B-474A-87BC-A6C9B5514046}" dt="2024-07-10T05:45:06.427" v="338" actId="478"/>
          <ac:spMkLst>
            <pc:docMk/>
            <pc:sldMk cId="1700093859" sldId="317"/>
            <ac:spMk id="3" creationId="{D67DDB7A-B041-48CC-3589-88FF9030CBCB}"/>
          </ac:spMkLst>
        </pc:spChg>
        <pc:spChg chg="add del mod">
          <ac:chgData name="𝓐𝓵𝓲𝓻𝓮𝔃𝓪 𝓝𝓲𝓴𝓸𝓸𝓮𝓲" userId="6eb926103bbb057c" providerId="LiveId" clId="{E0C4AF0E-3B4B-474A-87BC-A6C9B5514046}" dt="2024-07-10T05:45:35.344" v="406" actId="1038"/>
          <ac:spMkLst>
            <pc:docMk/>
            <pc:sldMk cId="1700093859" sldId="317"/>
            <ac:spMk id="4" creationId="{E5536529-FFD9-7680-45EF-B56FD96F9AE7}"/>
          </ac:spMkLst>
        </pc:spChg>
        <pc:spChg chg="add del mod">
          <ac:chgData name="𝓐𝓵𝓲𝓻𝓮𝔃𝓪 𝓝𝓲𝓴𝓸𝓸𝓮𝓲" userId="6eb926103bbb057c" providerId="LiveId" clId="{E0C4AF0E-3B4B-474A-87BC-A6C9B5514046}" dt="2024-07-10T05:45:26.652" v="340"/>
          <ac:spMkLst>
            <pc:docMk/>
            <pc:sldMk cId="1700093859" sldId="317"/>
            <ac:spMk id="6" creationId="{17DDDA51-F129-C437-7B92-AB8208ADBEA4}"/>
          </ac:spMkLst>
        </pc:spChg>
        <pc:spChg chg="add del mod">
          <ac:chgData name="𝓐𝓵𝓲𝓻𝓮𝔃𝓪 𝓝𝓲𝓴𝓸𝓸𝓮𝓲" userId="6eb926103bbb057c" providerId="LiveId" clId="{E0C4AF0E-3B4B-474A-87BC-A6C9B5514046}" dt="2024-07-10T05:50:55.666" v="695" actId="478"/>
          <ac:spMkLst>
            <pc:docMk/>
            <pc:sldMk cId="1700093859" sldId="317"/>
            <ac:spMk id="7" creationId="{715FC424-3C13-E349-D522-78E1DED8FC42}"/>
          </ac:spMkLst>
        </pc:spChg>
        <pc:spChg chg="add del mod">
          <ac:chgData name="𝓐𝓵𝓲𝓻𝓮𝔃𝓪 𝓝𝓲𝓴𝓸𝓸𝓮𝓲" userId="6eb926103bbb057c" providerId="LiveId" clId="{E0C4AF0E-3B4B-474A-87BC-A6C9B5514046}" dt="2024-07-10T05:50:55.666" v="695" actId="478"/>
          <ac:spMkLst>
            <pc:docMk/>
            <pc:sldMk cId="1700093859" sldId="317"/>
            <ac:spMk id="8" creationId="{E96237D4-A4EA-993C-EA33-C9F985A21A27}"/>
          </ac:spMkLst>
        </pc:spChg>
        <pc:spChg chg="add del mod">
          <ac:chgData name="𝓐𝓵𝓲𝓻𝓮𝔃𝓪 𝓝𝓲𝓴𝓸𝓸𝓮𝓲" userId="6eb926103bbb057c" providerId="LiveId" clId="{E0C4AF0E-3B4B-474A-87BC-A6C9B5514046}" dt="2024-07-10T05:51:23.427" v="757" actId="478"/>
          <ac:spMkLst>
            <pc:docMk/>
            <pc:sldMk cId="1700093859" sldId="317"/>
            <ac:spMk id="9" creationId="{C1AD68F1-F216-2F82-CF22-806B98F36787}"/>
          </ac:spMkLst>
        </pc:spChg>
        <pc:spChg chg="add del mod">
          <ac:chgData name="𝓐𝓵𝓲𝓻𝓮𝔃𝓪 𝓝𝓲𝓴𝓸𝓸𝓮𝓲" userId="6eb926103bbb057c" providerId="LiveId" clId="{E0C4AF0E-3B4B-474A-87BC-A6C9B5514046}" dt="2024-07-10T05:51:23.427" v="757" actId="478"/>
          <ac:spMkLst>
            <pc:docMk/>
            <pc:sldMk cId="1700093859" sldId="317"/>
            <ac:spMk id="10" creationId="{AA1C25CE-5383-038E-685F-08034A4577CF}"/>
          </ac:spMkLst>
        </pc:spChg>
        <pc:spChg chg="add mod">
          <ac:chgData name="𝓐𝓵𝓲𝓻𝓮𝔃𝓪 𝓝𝓲𝓴𝓸𝓸𝓮𝓲" userId="6eb926103bbb057c" providerId="LiveId" clId="{E0C4AF0E-3B4B-474A-87BC-A6C9B5514046}" dt="2024-07-10T05:51:33.528" v="865" actId="1038"/>
          <ac:spMkLst>
            <pc:docMk/>
            <pc:sldMk cId="1700093859" sldId="317"/>
            <ac:spMk id="11" creationId="{FCA21794-CF75-E3D3-C64A-359E4C2CED8B}"/>
          </ac:spMkLst>
        </pc:spChg>
        <pc:spChg chg="add mod">
          <ac:chgData name="𝓐𝓵𝓲𝓻𝓮𝔃𝓪 𝓝𝓲𝓴𝓸𝓸𝓮𝓲" userId="6eb926103bbb057c" providerId="LiveId" clId="{E0C4AF0E-3B4B-474A-87BC-A6C9B5514046}" dt="2024-07-10T05:51:33.528" v="865" actId="1038"/>
          <ac:spMkLst>
            <pc:docMk/>
            <pc:sldMk cId="1700093859" sldId="317"/>
            <ac:spMk id="12" creationId="{F8358494-1902-9336-2A6C-CF12823FB679}"/>
          </ac:spMkLst>
        </pc:spChg>
        <pc:picChg chg="add del mod">
          <ac:chgData name="𝓐𝓵𝓲𝓻𝓮𝔃𝓪 𝓝𝓲𝓴𝓸𝓸𝓮𝓲" userId="6eb926103bbb057c" providerId="LiveId" clId="{E0C4AF0E-3B4B-474A-87BC-A6C9B5514046}" dt="2024-07-10T05:53:20.520" v="881"/>
          <ac:picMkLst>
            <pc:docMk/>
            <pc:sldMk cId="1700093859" sldId="317"/>
            <ac:picMk id="13" creationId="{EE118EF5-5368-2C94-A11B-CC70ADFEC8B1}"/>
          </ac:picMkLst>
        </pc:picChg>
        <pc:picChg chg="add mod">
          <ac:chgData name="𝓐𝓵𝓲𝓻𝓮𝔃𝓪 𝓝𝓲𝓴𝓸𝓸𝓮𝓲" userId="6eb926103bbb057c" providerId="LiveId" clId="{E0C4AF0E-3B4B-474A-87BC-A6C9B5514046}" dt="2024-07-10T05:53:23.439" v="882"/>
          <ac:picMkLst>
            <pc:docMk/>
            <pc:sldMk cId="1700093859" sldId="317"/>
            <ac:picMk id="14" creationId="{8E7C561D-A4ED-CC8D-0E4C-3FF311A51A22}"/>
          </ac:picMkLst>
        </pc:picChg>
      </pc:sldChg>
      <pc:sldChg chg="new del">
        <pc:chgData name="𝓐𝓵𝓲𝓻𝓮𝔃𝓪 𝓝𝓲𝓴𝓸𝓸𝓮𝓲" userId="6eb926103bbb057c" providerId="LiveId" clId="{E0C4AF0E-3B4B-474A-87BC-A6C9B5514046}" dt="2024-07-10T05:44:47.344" v="330" actId="47"/>
        <pc:sldMkLst>
          <pc:docMk/>
          <pc:sldMk cId="3527717164" sldId="317"/>
        </pc:sldMkLst>
      </pc:sldChg>
      <pc:sldChg chg="addSp delSp modSp new mod modTransition">
        <pc:chgData name="𝓐𝓵𝓲𝓻𝓮𝔃𝓪 𝓝𝓲𝓴𝓸𝓸𝓮𝓲" userId="6eb926103bbb057c" providerId="LiveId" clId="{E0C4AF0E-3B4B-474A-87BC-A6C9B5514046}" dt="2024-07-10T05:53:25.796" v="883"/>
        <pc:sldMkLst>
          <pc:docMk/>
          <pc:sldMk cId="2826828656" sldId="318"/>
        </pc:sldMkLst>
        <pc:spChg chg="mod">
          <ac:chgData name="𝓐𝓵𝓲𝓻𝓮𝔃𝓪 𝓝𝓲𝓴𝓸𝓸𝓮𝓲" userId="6eb926103bbb057c" providerId="LiveId" clId="{E0C4AF0E-3B4B-474A-87BC-A6C9B5514046}" dt="2024-07-10T05:49:05.145" v="478"/>
          <ac:spMkLst>
            <pc:docMk/>
            <pc:sldMk cId="2826828656" sldId="318"/>
            <ac:spMk id="2" creationId="{B1C98A6E-1E4B-3F26-8694-EFE4F09567B9}"/>
          </ac:spMkLst>
        </pc:spChg>
        <pc:spChg chg="del">
          <ac:chgData name="𝓐𝓵𝓲𝓻𝓮𝔃𝓪 𝓝𝓲𝓴𝓸𝓸𝓮𝓲" userId="6eb926103bbb057c" providerId="LiveId" clId="{E0C4AF0E-3B4B-474A-87BC-A6C9B5514046}" dt="2024-07-10T05:49:10.824" v="479" actId="478"/>
          <ac:spMkLst>
            <pc:docMk/>
            <pc:sldMk cId="2826828656" sldId="318"/>
            <ac:spMk id="3" creationId="{B273A6FB-B7CE-D2FC-C180-BE9AF88F5244}"/>
          </ac:spMkLst>
        </pc:spChg>
        <pc:spChg chg="mod">
          <ac:chgData name="𝓐𝓵𝓲𝓻𝓮𝔃𝓪 𝓝𝓲𝓴𝓸𝓸𝓮𝓲" userId="6eb926103bbb057c" providerId="LiveId" clId="{E0C4AF0E-3B4B-474A-87BC-A6C9B5514046}" dt="2024-07-10T05:49:34.364" v="536"/>
          <ac:spMkLst>
            <pc:docMk/>
            <pc:sldMk cId="2826828656" sldId="318"/>
            <ac:spMk id="4" creationId="{C7AAEF5C-58CB-D775-9E79-91EC57CDFC35}"/>
          </ac:spMkLst>
        </pc:spChg>
        <pc:picChg chg="add mod">
          <ac:chgData name="𝓐𝓵𝓲𝓻𝓮𝔃𝓪 𝓝𝓲𝓴𝓸𝓸𝓮𝓲" userId="6eb926103bbb057c" providerId="LiveId" clId="{E0C4AF0E-3B4B-474A-87BC-A6C9B5514046}" dt="2024-07-10T05:53:25.796" v="883"/>
          <ac:picMkLst>
            <pc:docMk/>
            <pc:sldMk cId="2826828656" sldId="318"/>
            <ac:picMk id="6" creationId="{7DCE16DD-6056-BD64-6E11-53D861CDE30B}"/>
          </ac:picMkLst>
        </pc:picChg>
      </pc:sldChg>
      <pc:sldChg chg="addSp delSp modSp new mod modTransition">
        <pc:chgData name="𝓐𝓵𝓲𝓻𝓮𝔃𝓪 𝓝𝓲𝓴𝓸𝓸𝓮𝓲" userId="6eb926103bbb057c" providerId="LiveId" clId="{E0C4AF0E-3B4B-474A-87BC-A6C9B5514046}" dt="2024-07-10T07:42:12.088" v="1183" actId="21"/>
        <pc:sldMkLst>
          <pc:docMk/>
          <pc:sldMk cId="1255177613" sldId="319"/>
        </pc:sldMkLst>
        <pc:spChg chg="mod">
          <ac:chgData name="𝓐𝓵𝓲𝓻𝓮𝔃𝓪 𝓝𝓲𝓴𝓸𝓸𝓮𝓲" userId="6eb926103bbb057c" providerId="LiveId" clId="{E0C4AF0E-3B4B-474A-87BC-A6C9B5514046}" dt="2024-07-10T05:55:37.255" v="899" actId="20577"/>
          <ac:spMkLst>
            <pc:docMk/>
            <pc:sldMk cId="1255177613" sldId="319"/>
            <ac:spMk id="2" creationId="{7F8DD3B8-3365-E907-FFDC-CEB2D84E62F0}"/>
          </ac:spMkLst>
        </pc:spChg>
        <pc:spChg chg="del mod">
          <ac:chgData name="𝓐𝓵𝓲𝓻𝓮𝔃𝓪 𝓝𝓲𝓴𝓸𝓸𝓮𝓲" userId="6eb926103bbb057c" providerId="LiveId" clId="{E0C4AF0E-3B4B-474A-87BC-A6C9B5514046}" dt="2024-07-10T05:55:45.550" v="901"/>
          <ac:spMkLst>
            <pc:docMk/>
            <pc:sldMk cId="1255177613" sldId="319"/>
            <ac:spMk id="3" creationId="{A2FB35F1-7E24-BCC4-691C-972EE2738598}"/>
          </ac:spMkLst>
        </pc:spChg>
        <pc:spChg chg="mod">
          <ac:chgData name="𝓐𝓵𝓲𝓻𝓮𝔃𝓪 𝓝𝓲𝓴𝓸𝓸𝓮𝓲" userId="6eb926103bbb057c" providerId="LiveId" clId="{E0C4AF0E-3B4B-474A-87BC-A6C9B5514046}" dt="2024-07-10T05:56:56.590" v="908"/>
          <ac:spMkLst>
            <pc:docMk/>
            <pc:sldMk cId="1255177613" sldId="319"/>
            <ac:spMk id="4" creationId="{FA685874-17A0-9EF4-C882-A0A2A56E89E0}"/>
          </ac:spMkLst>
        </pc:spChg>
        <pc:spChg chg="add del mod">
          <ac:chgData name="𝓐𝓵𝓲𝓻𝓮𝔃𝓪 𝓝𝓲𝓴𝓸𝓸𝓮𝓲" userId="6eb926103bbb057c" providerId="LiveId" clId="{E0C4AF0E-3B4B-474A-87BC-A6C9B5514046}" dt="2024-07-10T05:56:14.207" v="903"/>
          <ac:spMkLst>
            <pc:docMk/>
            <pc:sldMk cId="1255177613" sldId="319"/>
            <ac:spMk id="6" creationId="{8316A4D1-8768-57C9-6110-147A92EA2295}"/>
          </ac:spMkLst>
        </pc:spChg>
        <pc:spChg chg="add del mod">
          <ac:chgData name="𝓐𝓵𝓲𝓻𝓮𝔃𝓪 𝓝𝓲𝓴𝓸𝓸𝓮𝓲" userId="6eb926103bbb057c" providerId="LiveId" clId="{E0C4AF0E-3B4B-474A-87BC-A6C9B5514046}" dt="2024-07-10T05:56:24.423" v="904" actId="931"/>
          <ac:spMkLst>
            <pc:docMk/>
            <pc:sldMk cId="1255177613" sldId="319"/>
            <ac:spMk id="7" creationId="{ECF26FDA-3606-2A64-CBF7-CC0DE623BC4C}"/>
          </ac:spMkLst>
        </pc:spChg>
        <pc:picChg chg="add mod">
          <ac:chgData name="𝓐𝓵𝓲𝓻𝓮𝔃𝓪 𝓝𝓲𝓴𝓸𝓸𝓮𝓲" userId="6eb926103bbb057c" providerId="LiveId" clId="{E0C4AF0E-3B4B-474A-87BC-A6C9B5514046}" dt="2024-07-10T05:56:24.423" v="904" actId="931"/>
          <ac:picMkLst>
            <pc:docMk/>
            <pc:sldMk cId="1255177613" sldId="319"/>
            <ac:picMk id="9" creationId="{C18DA2D6-85DB-09AC-C486-95AEC783DFDD}"/>
          </ac:picMkLst>
        </pc:picChg>
        <pc:picChg chg="add mod">
          <ac:chgData name="𝓐𝓵𝓲𝓻𝓮𝔃𝓪 𝓝𝓲𝓴𝓸𝓸𝓮𝓲" userId="6eb926103bbb057c" providerId="LiveId" clId="{E0C4AF0E-3B4B-474A-87BC-A6C9B5514046}" dt="2024-07-10T05:57:24.717" v="912"/>
          <ac:picMkLst>
            <pc:docMk/>
            <pc:sldMk cId="1255177613" sldId="319"/>
            <ac:picMk id="10" creationId="{C22675EA-79F0-4E32-E50D-E1488AAF250F}"/>
          </ac:picMkLst>
        </pc:picChg>
        <pc:picChg chg="add del mod">
          <ac:chgData name="𝓐𝓵𝓲𝓻𝓮𝔃𝓪 𝓝𝓲𝓴𝓸𝓸𝓮𝓲" userId="6eb926103bbb057c" providerId="LiveId" clId="{E0C4AF0E-3B4B-474A-87BC-A6C9B5514046}" dt="2024-07-10T07:42:12.088" v="1183" actId="21"/>
          <ac:picMkLst>
            <pc:docMk/>
            <pc:sldMk cId="1255177613" sldId="319"/>
            <ac:picMk id="11" creationId="{E4E03ACC-E96A-951C-E546-077EA969BE56}"/>
          </ac:picMkLst>
        </pc:picChg>
        <pc:picChg chg="add del mod">
          <ac:chgData name="𝓐𝓵𝓲𝓻𝓮𝔃𝓪 𝓝𝓲𝓴𝓸𝓸𝓮𝓲" userId="6eb926103bbb057c" providerId="LiveId" clId="{E0C4AF0E-3B4B-474A-87BC-A6C9B5514046}" dt="2024-07-10T07:42:12.088" v="1183" actId="21"/>
          <ac:picMkLst>
            <pc:docMk/>
            <pc:sldMk cId="1255177613" sldId="319"/>
            <ac:picMk id="12" creationId="{B1113319-D283-2ADF-AF99-2212466E54A4}"/>
          </ac:picMkLst>
        </pc:picChg>
        <pc:picChg chg="add del mod">
          <ac:chgData name="𝓐𝓵𝓲𝓻𝓮𝔃𝓪 𝓝𝓲𝓴𝓸𝓸𝓮𝓲" userId="6eb926103bbb057c" providerId="LiveId" clId="{E0C4AF0E-3B4B-474A-87BC-A6C9B5514046}" dt="2024-07-10T07:07:13.643" v="1058" actId="478"/>
          <ac:picMkLst>
            <pc:docMk/>
            <pc:sldMk cId="1255177613" sldId="319"/>
            <ac:picMk id="13" creationId="{0A7541A2-3B42-2695-7F46-85725873D561}"/>
          </ac:picMkLst>
        </pc:picChg>
        <pc:picChg chg="add mod">
          <ac:chgData name="𝓐𝓵𝓲𝓻𝓮𝔃𝓪 𝓝𝓲𝓴𝓸𝓸𝓮𝓲" userId="6eb926103bbb057c" providerId="LiveId" clId="{E0C4AF0E-3B4B-474A-87BC-A6C9B5514046}" dt="2024-07-10T07:42:08.912" v="1182"/>
          <ac:picMkLst>
            <pc:docMk/>
            <pc:sldMk cId="1255177613" sldId="319"/>
            <ac:picMk id="14" creationId="{C4090DAA-9005-5B75-ADA8-AF76A1F1A7C4}"/>
          </ac:picMkLst>
        </pc:picChg>
        <pc:picChg chg="add mod">
          <ac:chgData name="𝓐𝓵𝓲𝓻𝓮𝔃𝓪 𝓝𝓲𝓴𝓸𝓸𝓮𝓲" userId="6eb926103bbb057c" providerId="LiveId" clId="{E0C4AF0E-3B4B-474A-87BC-A6C9B5514046}" dt="2024-07-10T07:42:08.912" v="1182"/>
          <ac:picMkLst>
            <pc:docMk/>
            <pc:sldMk cId="1255177613" sldId="319"/>
            <ac:picMk id="15" creationId="{8406A02E-C16D-E5E1-F256-960E38FDB49F}"/>
          </ac:picMkLst>
        </pc:picChg>
      </pc:sldChg>
      <pc:sldChg chg="modSp add mod">
        <pc:chgData name="𝓐𝓵𝓲𝓻𝓮𝔃𝓪 𝓝𝓲𝓴𝓸𝓸𝓮𝓲" userId="6eb926103bbb057c" providerId="LiveId" clId="{E0C4AF0E-3B4B-474A-87BC-A6C9B5514046}" dt="2024-07-10T06:01:04.508" v="1041" actId="12"/>
        <pc:sldMkLst>
          <pc:docMk/>
          <pc:sldMk cId="3673130323" sldId="320"/>
        </pc:sldMkLst>
        <pc:spChg chg="mod">
          <ac:chgData name="𝓐𝓵𝓲𝓻𝓮𝔃𝓪 𝓝𝓲𝓴𝓸𝓸𝓮𝓲" userId="6eb926103bbb057c" providerId="LiveId" clId="{E0C4AF0E-3B4B-474A-87BC-A6C9B5514046}" dt="2024-07-10T06:00:38.128" v="1036"/>
          <ac:spMkLst>
            <pc:docMk/>
            <pc:sldMk cId="3673130323" sldId="320"/>
            <ac:spMk id="2" creationId="{B1C98A6E-1E4B-3F26-8694-EFE4F09567B9}"/>
          </ac:spMkLst>
        </pc:spChg>
        <pc:spChg chg="mod">
          <ac:chgData name="𝓐𝓵𝓲𝓻𝓮𝔃𝓪 𝓝𝓲𝓴𝓸𝓸𝓮𝓲" userId="6eb926103bbb057c" providerId="LiveId" clId="{E0C4AF0E-3B4B-474A-87BC-A6C9B5514046}" dt="2024-07-10T06:01:04.508" v="1041" actId="12"/>
          <ac:spMkLst>
            <pc:docMk/>
            <pc:sldMk cId="3673130323" sldId="320"/>
            <ac:spMk id="4" creationId="{C7AAEF5C-58CB-D775-9E79-91EC57CDFC35}"/>
          </ac:spMkLst>
        </pc:spChg>
      </pc:sldChg>
      <pc:sldChg chg="addSp delSp modSp new mod modTransition">
        <pc:chgData name="𝓐𝓵𝓲𝓻𝓮𝔃𝓪 𝓝𝓲𝓴𝓸𝓸𝓮𝓲" userId="6eb926103bbb057c" providerId="LiveId" clId="{E0C4AF0E-3B4B-474A-87BC-A6C9B5514046}" dt="2024-07-10T07:17:10.183" v="1176"/>
        <pc:sldMkLst>
          <pc:docMk/>
          <pc:sldMk cId="766932770" sldId="321"/>
        </pc:sldMkLst>
        <pc:spChg chg="mod">
          <ac:chgData name="𝓐𝓵𝓲𝓻𝓮𝔃𝓪 𝓝𝓲𝓴𝓸𝓸𝓮𝓲" userId="6eb926103bbb057c" providerId="LiveId" clId="{E0C4AF0E-3B4B-474A-87BC-A6C9B5514046}" dt="2024-07-10T07:11:36.458" v="1100" actId="14100"/>
          <ac:spMkLst>
            <pc:docMk/>
            <pc:sldMk cId="766932770" sldId="321"/>
            <ac:spMk id="2" creationId="{122E3DB3-1037-E66F-7AA0-0A4CBF44CC67}"/>
          </ac:spMkLst>
        </pc:spChg>
        <pc:spChg chg="mod">
          <ac:chgData name="𝓐𝓵𝓲𝓻𝓮𝔃𝓪 𝓝𝓲𝓴𝓸𝓸𝓮𝓲" userId="6eb926103bbb057c" providerId="LiveId" clId="{E0C4AF0E-3B4B-474A-87BC-A6C9B5514046}" dt="2024-07-10T07:17:03.771" v="1175" actId="5793"/>
          <ac:spMkLst>
            <pc:docMk/>
            <pc:sldMk cId="766932770" sldId="321"/>
            <ac:spMk id="3" creationId="{D0275877-06E9-AFB8-CCDB-08F183832070}"/>
          </ac:spMkLst>
        </pc:spChg>
        <pc:picChg chg="add del mod">
          <ac:chgData name="𝓐𝓵𝓲𝓻𝓮𝔃𝓪 𝓝𝓲𝓴𝓸𝓸𝓮𝓲" userId="6eb926103bbb057c" providerId="LiveId" clId="{E0C4AF0E-3B4B-474A-87BC-A6C9B5514046}" dt="2024-07-10T07:07:17.369" v="1060" actId="478"/>
          <ac:picMkLst>
            <pc:docMk/>
            <pc:sldMk cId="766932770" sldId="321"/>
            <ac:picMk id="4" creationId="{98054F11-3D8A-1FC0-B7B4-3309978D757E}"/>
          </ac:picMkLst>
        </pc:picChg>
      </pc:sldChg>
      <pc:sldChg chg="new del">
        <pc:chgData name="𝓐𝓵𝓲𝓻𝓮𝔃𝓪 𝓝𝓲𝓴𝓸𝓸𝓮𝓲" userId="6eb926103bbb057c" providerId="LiveId" clId="{E0C4AF0E-3B4B-474A-87BC-A6C9B5514046}" dt="2024-07-10T07:04:50.365" v="1043" actId="47"/>
        <pc:sldMkLst>
          <pc:docMk/>
          <pc:sldMk cId="3539945703" sldId="321"/>
        </pc:sldMkLst>
      </pc:sldChg>
      <pc:sldMasterChg chg="modSldLayout">
        <pc:chgData name="𝓐𝓵𝓲𝓻𝓮𝔃𝓪 𝓝𝓲𝓴𝓸𝓸𝓮𝓲" userId="6eb926103bbb057c" providerId="LiveId" clId="{E0C4AF0E-3B4B-474A-87BC-A6C9B5514046}" dt="2024-07-10T05:59:12.204" v="983"/>
        <pc:sldMasterMkLst>
          <pc:docMk/>
          <pc:sldMasterMk cId="154833434" sldId="2147483650"/>
        </pc:sldMasterMkLst>
        <pc:sldLayoutChg chg="setBg">
          <pc:chgData name="𝓐𝓵𝓲𝓻𝓮𝔃𝓪 𝓝𝓲𝓴𝓸𝓸𝓮𝓲" userId="6eb926103bbb057c" providerId="LiveId" clId="{E0C4AF0E-3B4B-474A-87BC-A6C9B5514046}" dt="2024-07-10T05:59:12.204" v="983"/>
          <pc:sldLayoutMkLst>
            <pc:docMk/>
            <pc:sldMasterMk cId="154833434" sldId="2147483650"/>
            <pc:sldLayoutMk cId="2631799807" sldId="2147483651"/>
          </pc:sldLayoutMkLst>
        </pc:sldLayoutChg>
        <pc:sldLayoutChg chg="setBg">
          <pc:chgData name="𝓐𝓵𝓲𝓻𝓮𝔃𝓪 𝓝𝓲𝓴𝓸𝓸𝓮𝓲" userId="6eb926103bbb057c" providerId="LiveId" clId="{E0C4AF0E-3B4B-474A-87BC-A6C9B5514046}" dt="2024-07-10T05:59:12.204" v="983"/>
          <pc:sldLayoutMkLst>
            <pc:docMk/>
            <pc:sldMasterMk cId="154833434" sldId="2147483650"/>
            <pc:sldLayoutMk cId="2372898826" sldId="2147483676"/>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807896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playlist?list=PL-tKrPVkKKE0kM18Sg5fqaZW1V2nidAeU" TargetMode="External"/><Relationship Id="rId2" Type="http://schemas.openxmlformats.org/officeDocument/2006/relationships/hyperlink" Target="https://linux1st.com/"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11.xml"/><Relationship Id="rId5" Type="http://schemas.openxmlformats.org/officeDocument/2006/relationships/image" Target="../media/image17.jpe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1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Linux</a:t>
            </a:r>
            <a:br>
              <a:rPr lang="en-US" dirty="0"/>
            </a:br>
            <a:r>
              <a:rPr lang="en-US" dirty="0" err="1"/>
              <a:t>lpic</a:t>
            </a:r>
            <a:r>
              <a:rPr lang="en-US" dirty="0"/>
              <a:t> 1</a:t>
            </a:r>
          </a:p>
        </p:txBody>
      </p:sp>
      <p:pic>
        <p:nvPicPr>
          <p:cNvPr id="5122" name="Picture 2" descr="Linux - Free logo icons">
            <a:extLst>
              <a:ext uri="{FF2B5EF4-FFF2-40B4-BE49-F238E27FC236}">
                <a16:creationId xmlns:a16="http://schemas.microsoft.com/office/drawing/2014/main" id="{F7D52A3D-C1EB-686A-E7B4-0A728366CB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9110" y="1754287"/>
            <a:ext cx="19431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88EF079-32A3-49D7-D326-30EFFE90BD9C}"/>
              </a:ext>
            </a:extLst>
          </p:cNvPr>
          <p:cNvPicPr>
            <a:picLocks noChangeAspect="1"/>
          </p:cNvPicPr>
          <p:nvPr/>
        </p:nvPicPr>
        <p:blipFill>
          <a:blip r:embed="rId4"/>
          <a:stretch>
            <a:fillRect/>
          </a:stretch>
        </p:blipFill>
        <p:spPr>
          <a:xfrm>
            <a:off x="10809514" y="5475514"/>
            <a:ext cx="1382486" cy="1382486"/>
          </a:xfrm>
          <a:prstGeom prst="ellipse">
            <a:avLst/>
          </a:prstGeom>
        </p:spPr>
      </p:pic>
    </p:spTree>
    <p:extLst>
      <p:ext uri="{BB962C8B-B14F-4D97-AF65-F5344CB8AC3E}">
        <p14:creationId xmlns:p14="http://schemas.microsoft.com/office/powerpoint/2010/main" val="22024376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8A6E-1E4B-3F26-8694-EFE4F09567B9}"/>
              </a:ext>
            </a:extLst>
          </p:cNvPr>
          <p:cNvSpPr>
            <a:spLocks noGrp="1"/>
          </p:cNvSpPr>
          <p:nvPr>
            <p:ph type="title"/>
          </p:nvPr>
        </p:nvSpPr>
        <p:spPr/>
        <p:txBody>
          <a:bodyPr/>
          <a:lstStyle/>
          <a:p>
            <a:r>
              <a:rPr lang="en-US" dirty="0"/>
              <a:t>proc</a:t>
            </a:r>
          </a:p>
        </p:txBody>
      </p:sp>
      <p:sp>
        <p:nvSpPr>
          <p:cNvPr id="4" name="Content Placeholder 3">
            <a:extLst>
              <a:ext uri="{FF2B5EF4-FFF2-40B4-BE49-F238E27FC236}">
                <a16:creationId xmlns:a16="http://schemas.microsoft.com/office/drawing/2014/main" id="{C7AAEF5C-58CB-D775-9E79-91EC57CDFC35}"/>
              </a:ext>
            </a:extLst>
          </p:cNvPr>
          <p:cNvSpPr>
            <a:spLocks noGrp="1"/>
          </p:cNvSpPr>
          <p:nvPr>
            <p:ph sz="half" idx="1"/>
          </p:nvPr>
        </p:nvSpPr>
        <p:spPr>
          <a:xfrm>
            <a:off x="1531154" y="2331791"/>
            <a:ext cx="6345893" cy="3721817"/>
          </a:xfrm>
        </p:spPr>
        <p:txBody>
          <a:bodyPr>
            <a:normAutofit lnSpcReduction="10000"/>
          </a:bodyPr>
          <a:lstStyle/>
          <a:p>
            <a:pPr marL="0" indent="0">
              <a:buNone/>
            </a:pPr>
            <a:r>
              <a:rPr lang="en-US" dirty="0"/>
              <a:t>This is where the Kernel keeps its settings and properties. This directory is created on ram and files might have write access (say for some hardware configurations). You can find things like:</a:t>
            </a:r>
          </a:p>
          <a:p>
            <a:pPr marL="0" indent="0">
              <a:buNone/>
            </a:pPr>
            <a:endParaRPr lang="en-US" dirty="0"/>
          </a:p>
          <a:p>
            <a:r>
              <a:rPr lang="en-US" dirty="0"/>
              <a:t>IRQs (interrupt requests)</a:t>
            </a:r>
          </a:p>
          <a:p>
            <a:r>
              <a:rPr lang="en-US" dirty="0"/>
              <a:t>I/O ports (locations in memory where CPU can talk with devices)</a:t>
            </a:r>
          </a:p>
          <a:p>
            <a:r>
              <a:rPr lang="en-US" dirty="0"/>
              <a:t>DMA (direct memory access, faster than I/O ports)</a:t>
            </a:r>
          </a:p>
          <a:p>
            <a:r>
              <a:rPr lang="en-US" dirty="0"/>
              <a:t>Processes</a:t>
            </a:r>
          </a:p>
          <a:p>
            <a:r>
              <a:rPr lang="en-US" dirty="0"/>
              <a:t>Network Settings</a:t>
            </a:r>
          </a:p>
          <a:p>
            <a:r>
              <a:rPr lang="en-US" dirty="0"/>
              <a:t>...</a:t>
            </a:r>
          </a:p>
        </p:txBody>
      </p:sp>
      <p:sp>
        <p:nvSpPr>
          <p:cNvPr id="5" name="Slide Number Placeholder 4">
            <a:extLst>
              <a:ext uri="{FF2B5EF4-FFF2-40B4-BE49-F238E27FC236}">
                <a16:creationId xmlns:a16="http://schemas.microsoft.com/office/drawing/2014/main" id="{1096A300-495F-3CD6-497F-546226A4E9DB}"/>
              </a:ext>
            </a:extLst>
          </p:cNvPr>
          <p:cNvSpPr>
            <a:spLocks noGrp="1"/>
          </p:cNvSpPr>
          <p:nvPr>
            <p:ph type="sldNum" sz="quarter" idx="10"/>
          </p:nvPr>
        </p:nvSpPr>
        <p:spPr/>
        <p:txBody>
          <a:bodyPr/>
          <a:lstStyle/>
          <a:p>
            <a:fld id="{48F63A3B-78C7-47BE-AE5E-E10140E04643}" type="slidenum">
              <a:rPr lang="en-US" smtClean="0"/>
              <a:pPr/>
              <a:t>10</a:t>
            </a:fld>
            <a:endParaRPr lang="en-US" dirty="0"/>
          </a:p>
        </p:txBody>
      </p:sp>
      <p:pic>
        <p:nvPicPr>
          <p:cNvPr id="6" name="Picture 2" descr="Linux - Free logo icons">
            <a:extLst>
              <a:ext uri="{FF2B5EF4-FFF2-40B4-BE49-F238E27FC236}">
                <a16:creationId xmlns:a16="http://schemas.microsoft.com/office/drawing/2014/main" id="{7DCE16DD-6056-BD64-6E11-53D861CDE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3587" cy="1233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1303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8178800" cy="1531357"/>
          </a:xfrm>
        </p:spPr>
        <p:txBody>
          <a:bodyPr/>
          <a:lstStyle/>
          <a:p>
            <a:r>
              <a:rPr lang="en-US" sz="2800" dirty="0"/>
              <a:t>Determine and configure hardware settings</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a:bodyPr>
          <a:lstStyle/>
          <a:p>
            <a:r>
              <a:rPr lang="en-US" dirty="0" err="1"/>
              <a:t>lsusb</a:t>
            </a:r>
            <a:r>
              <a:rPr lang="en-US" dirty="0"/>
              <a:t>, </a:t>
            </a:r>
            <a:r>
              <a:rPr lang="en-US" dirty="0" err="1"/>
              <a:t>lspci</a:t>
            </a:r>
            <a:r>
              <a:rPr lang="en-US" dirty="0"/>
              <a:t>, </a:t>
            </a:r>
            <a:r>
              <a:rPr lang="en-US" dirty="0" err="1"/>
              <a:t>lsblk</a:t>
            </a:r>
            <a:r>
              <a:rPr lang="en-US" dirty="0"/>
              <a:t>, </a:t>
            </a:r>
            <a:r>
              <a:rPr lang="en-US" dirty="0" err="1"/>
              <a:t>lshw,lsmod</a:t>
            </a:r>
            <a:endParaRPr lang="en-US" dirty="0"/>
          </a:p>
          <a:p>
            <a:r>
              <a:rPr lang="en-US" dirty="0"/>
              <a:t>System </a:t>
            </a:r>
            <a:r>
              <a:rPr lang="en-US" dirty="0" err="1"/>
              <a:t>init</a:t>
            </a:r>
            <a:r>
              <a:rPr lang="en-US" dirty="0"/>
              <a:t> (system)</a:t>
            </a:r>
          </a:p>
          <a:p>
            <a:r>
              <a:rPr lang="en-US" dirty="0" err="1"/>
              <a:t>Journalctl</a:t>
            </a:r>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11</a:t>
            </a:fld>
            <a:endParaRPr lang="en-US" dirty="0"/>
          </a:p>
        </p:txBody>
      </p:sp>
      <p:pic>
        <p:nvPicPr>
          <p:cNvPr id="5" name="Picture 2" descr="Linux - Free logo icons">
            <a:extLst>
              <a:ext uri="{FF2B5EF4-FFF2-40B4-BE49-F238E27FC236}">
                <a16:creationId xmlns:a16="http://schemas.microsoft.com/office/drawing/2014/main" id="{E1C8EF5D-01FD-7154-4703-1C9AD1856B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8080" y="4269370"/>
            <a:ext cx="1233587" cy="1233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2334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1351"/>
                            </p:stCondLst>
                            <p:childTnLst>
                              <p:par>
                                <p:cTn id="8" presetID="1" presetClass="entr" presetSubtype="0" fill="hold" grpId="0" nodeType="afterEffect">
                                  <p:stCondLst>
                                    <p:cond delay="0"/>
                                  </p:stCondLst>
                                  <p:iterate type="lt">
                                    <p:tmAbs val="50"/>
                                  </p:iterate>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2202"/>
                            </p:stCondLst>
                            <p:childTnLst>
                              <p:par>
                                <p:cTn id="11" presetID="1" presetClass="entr" presetSubtype="0" fill="hold" grpId="0" nodeType="afterEffect">
                                  <p:stCondLst>
                                    <p:cond delay="0"/>
                                  </p:stCondLst>
                                  <p:iterate type="lt">
                                    <p:tmAbs val="50"/>
                                  </p:iterate>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3DB3-1037-E66F-7AA0-0A4CBF44CC67}"/>
              </a:ext>
            </a:extLst>
          </p:cNvPr>
          <p:cNvSpPr>
            <a:spLocks noGrp="1"/>
          </p:cNvSpPr>
          <p:nvPr>
            <p:ph type="ctrTitle"/>
          </p:nvPr>
        </p:nvSpPr>
        <p:spPr>
          <a:xfrm>
            <a:off x="914401" y="261951"/>
            <a:ext cx="5715000" cy="1501536"/>
          </a:xfrm>
        </p:spPr>
        <p:txBody>
          <a:bodyPr/>
          <a:lstStyle/>
          <a:p>
            <a:r>
              <a:rPr lang="en-US" dirty="0"/>
              <a:t>References:</a:t>
            </a:r>
            <a:br>
              <a:rPr lang="en-US" dirty="0"/>
            </a:br>
            <a:endParaRPr lang="en-US" dirty="0"/>
          </a:p>
        </p:txBody>
      </p:sp>
      <p:sp>
        <p:nvSpPr>
          <p:cNvPr id="3" name="Subtitle 2">
            <a:extLst>
              <a:ext uri="{FF2B5EF4-FFF2-40B4-BE49-F238E27FC236}">
                <a16:creationId xmlns:a16="http://schemas.microsoft.com/office/drawing/2014/main" id="{D0275877-06E9-AFB8-CCDB-08F183832070}"/>
              </a:ext>
            </a:extLst>
          </p:cNvPr>
          <p:cNvSpPr>
            <a:spLocks noGrp="1"/>
          </p:cNvSpPr>
          <p:nvPr>
            <p:ph type="subTitle" idx="1"/>
          </p:nvPr>
        </p:nvSpPr>
        <p:spPr>
          <a:xfrm>
            <a:off x="914400" y="1870504"/>
            <a:ext cx="15430499" cy="2234642"/>
          </a:xfrm>
        </p:spPr>
        <p:txBody>
          <a:bodyPr/>
          <a:lstStyle/>
          <a:p>
            <a:r>
              <a:rPr lang="en-US" dirty="0">
                <a:hlinkClick r:id="rId2"/>
              </a:rPr>
              <a:t>https://linux1st.com/</a:t>
            </a:r>
            <a:endParaRPr lang="en-US" dirty="0"/>
          </a:p>
          <a:p>
            <a:r>
              <a:rPr lang="en-US" dirty="0">
                <a:hlinkClick r:id="rId3"/>
              </a:rPr>
              <a:t>https://www.youtube.com/playlist?list=PL-tKrPVkKKE0kM18Sg5fqaZW1V2nidAeU</a:t>
            </a:r>
            <a:endParaRPr lang="en-US" dirty="0"/>
          </a:p>
          <a:p>
            <a:r>
              <a:rPr lang="en-US" dirty="0"/>
              <a:t>…</a:t>
            </a:r>
          </a:p>
        </p:txBody>
      </p:sp>
    </p:spTree>
    <p:extLst>
      <p:ext uri="{BB962C8B-B14F-4D97-AF65-F5344CB8AC3E}">
        <p14:creationId xmlns:p14="http://schemas.microsoft.com/office/powerpoint/2010/main" val="7669327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8178800" cy="1531357"/>
          </a:xfrm>
        </p:spPr>
        <p:txBody>
          <a:bodyPr/>
          <a:lstStyle/>
          <a:p>
            <a:r>
              <a:rPr lang="en-US" sz="2800" dirty="0"/>
              <a:t>Determine and configure hardware settings</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fontScale="85000" lnSpcReduction="20000"/>
          </a:bodyPr>
          <a:lstStyle/>
          <a:p>
            <a:r>
              <a:rPr lang="en-US" dirty="0"/>
              <a:t>Firmware</a:t>
            </a:r>
          </a:p>
          <a:p>
            <a:r>
              <a:rPr lang="en-US" dirty="0"/>
              <a:t>BIOS &amp; UEFI</a:t>
            </a:r>
          </a:p>
          <a:p>
            <a:r>
              <a:rPr lang="en-US" dirty="0"/>
              <a:t>Other hardware</a:t>
            </a:r>
          </a:p>
          <a:p>
            <a:r>
              <a:rPr lang="en-US" dirty="0" err="1"/>
              <a:t>Sysfs</a:t>
            </a:r>
            <a:endParaRPr lang="en-US" dirty="0"/>
          </a:p>
          <a:p>
            <a:r>
              <a:rPr lang="en-US" dirty="0"/>
              <a:t>/sys/</a:t>
            </a:r>
          </a:p>
          <a:p>
            <a:r>
              <a:rPr lang="en-US" dirty="0"/>
              <a:t>/dev/</a:t>
            </a:r>
          </a:p>
          <a:p>
            <a:r>
              <a:rPr lang="en-US" dirty="0" err="1"/>
              <a:t>Dbus</a:t>
            </a:r>
            <a:endParaRPr lang="en-US" dirty="0"/>
          </a:p>
          <a:p>
            <a:r>
              <a:rPr lang="en-US" dirty="0"/>
              <a:t>/proc/</a:t>
            </a:r>
          </a:p>
          <a:p>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pic>
        <p:nvPicPr>
          <p:cNvPr id="7" name="Picture 2" descr="Linux - Free logo icons">
            <a:extLst>
              <a:ext uri="{FF2B5EF4-FFF2-40B4-BE49-F238E27FC236}">
                <a16:creationId xmlns:a16="http://schemas.microsoft.com/office/drawing/2014/main" id="{4326AF13-F728-575A-45F3-E924A8380A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8080" y="4269370"/>
            <a:ext cx="1233587" cy="1233587"/>
          </a:xfrm>
          <a:prstGeom prst="rect">
            <a:avLst/>
          </a:prstGeom>
          <a:noFill/>
          <a:extLst>
            <a:ext uri="{909E8E84-426E-40DD-AFC4-6F175D3DCCD1}">
              <a14:hiddenFill xmlns:a14="http://schemas.microsoft.com/office/drawing/2010/main">
                <a:solidFill>
                  <a:srgbClr val="FFFFFF"/>
                </a:solidFill>
              </a14:hiddenFill>
            </a:ext>
          </a:extLst>
        </p:spPr>
      </p:pic>
      <p:pic>
        <p:nvPicPr>
          <p:cNvPr id="10" name="Content Placeholder 8">
            <a:extLst>
              <a:ext uri="{FF2B5EF4-FFF2-40B4-BE49-F238E27FC236}">
                <a16:creationId xmlns:a16="http://schemas.microsoft.com/office/drawing/2014/main" id="{97452353-FE8C-80A7-EC92-3DEDF4032572}"/>
              </a:ext>
            </a:extLst>
          </p:cNvPr>
          <p:cNvPicPr>
            <a:picLocks noChangeAspect="1"/>
          </p:cNvPicPr>
          <p:nvPr/>
        </p:nvPicPr>
        <p:blipFill>
          <a:blip r:embed="rId4"/>
          <a:stretch>
            <a:fillRect/>
          </a:stretch>
        </p:blipFill>
        <p:spPr bwMode="auto">
          <a:xfrm>
            <a:off x="1550988" y="6897812"/>
            <a:ext cx="5829300" cy="2642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2197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351"/>
                            </p:stCondLst>
                            <p:childTnLst>
                              <p:par>
                                <p:cTn id="8" presetID="1" presetClass="entr" presetSubtype="0" fill="hold" grpId="0" nodeType="afterEffect">
                                  <p:stCondLst>
                                    <p:cond delay="0"/>
                                  </p:stCondLst>
                                  <p:iterate type="lt">
                                    <p:tmAbs val="50"/>
                                  </p:iterate>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752"/>
                            </p:stCondLst>
                            <p:childTnLst>
                              <p:par>
                                <p:cTn id="11" presetID="1" presetClass="entr" presetSubtype="0" fill="hold" grpId="0" nodeType="afterEffect">
                                  <p:stCondLst>
                                    <p:cond delay="0"/>
                                  </p:stCondLst>
                                  <p:iterate type="lt">
                                    <p:tmAbs val="50"/>
                                  </p:iterate>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1353"/>
                            </p:stCondLst>
                            <p:childTnLst>
                              <p:par>
                                <p:cTn id="14" presetID="1" presetClass="entr" presetSubtype="0" fill="hold" grpId="0" nodeType="afterEffect">
                                  <p:stCondLst>
                                    <p:cond delay="0"/>
                                  </p:stCondLst>
                                  <p:iterate type="lt">
                                    <p:tmAbs val="50"/>
                                  </p:iterate>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1554"/>
                            </p:stCondLst>
                            <p:childTnLst>
                              <p:par>
                                <p:cTn id="17" presetID="1" presetClass="entr" presetSubtype="0" fill="hold" grpId="0" nodeType="afterEffect">
                                  <p:stCondLst>
                                    <p:cond delay="0"/>
                                  </p:stCondLst>
                                  <p:iterate type="lt">
                                    <p:tmAbs val="50"/>
                                  </p:iterate>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par>
                          <p:cTn id="19" fill="hold">
                            <p:stCondLst>
                              <p:cond delay="1755"/>
                            </p:stCondLst>
                            <p:childTnLst>
                              <p:par>
                                <p:cTn id="20" presetID="1" presetClass="entr" presetSubtype="0" fill="hold" grpId="0" nodeType="afterEffect">
                                  <p:stCondLst>
                                    <p:cond delay="0"/>
                                  </p:stCondLst>
                                  <p:iterate type="lt">
                                    <p:tmAbs val="50"/>
                                  </p:iterate>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par>
                          <p:cTn id="22" fill="hold">
                            <p:stCondLst>
                              <p:cond delay="1956"/>
                            </p:stCondLst>
                            <p:childTnLst>
                              <p:par>
                                <p:cTn id="23" presetID="1" presetClass="entr" presetSubtype="0" fill="hold" grpId="0" nodeType="afterEffect">
                                  <p:stCondLst>
                                    <p:cond delay="0"/>
                                  </p:stCondLst>
                                  <p:iterate type="lt">
                                    <p:tmAbs val="50"/>
                                  </p:iterate>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par>
                          <p:cTn id="25" fill="hold">
                            <p:stCondLst>
                              <p:cond delay="2107"/>
                            </p:stCondLst>
                            <p:childTnLst>
                              <p:par>
                                <p:cTn id="26" presetID="1" presetClass="entr" presetSubtype="0" fill="hold" grpId="0" nodeType="afterEffect">
                                  <p:stCondLst>
                                    <p:cond delay="0"/>
                                  </p:stCondLst>
                                  <p:iterate type="lt">
                                    <p:tmAbs val="50"/>
                                  </p:iterate>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DD3B8-3365-E907-FFDC-CEB2D84E62F0}"/>
              </a:ext>
            </a:extLst>
          </p:cNvPr>
          <p:cNvSpPr>
            <a:spLocks noGrp="1"/>
          </p:cNvSpPr>
          <p:nvPr>
            <p:ph type="title"/>
          </p:nvPr>
        </p:nvSpPr>
        <p:spPr/>
        <p:txBody>
          <a:bodyPr/>
          <a:lstStyle/>
          <a:p>
            <a:r>
              <a:rPr lang="en-US" dirty="0"/>
              <a:t>firmware</a:t>
            </a:r>
          </a:p>
        </p:txBody>
      </p:sp>
      <p:sp>
        <p:nvSpPr>
          <p:cNvPr id="4" name="Content Placeholder 3">
            <a:extLst>
              <a:ext uri="{FF2B5EF4-FFF2-40B4-BE49-F238E27FC236}">
                <a16:creationId xmlns:a16="http://schemas.microsoft.com/office/drawing/2014/main" id="{FA685874-17A0-9EF4-C882-A0A2A56E89E0}"/>
              </a:ext>
            </a:extLst>
          </p:cNvPr>
          <p:cNvSpPr>
            <a:spLocks noGrp="1"/>
          </p:cNvSpPr>
          <p:nvPr>
            <p:ph sz="half" idx="15"/>
          </p:nvPr>
        </p:nvSpPr>
        <p:spPr/>
        <p:txBody>
          <a:bodyPr/>
          <a:lstStyle/>
          <a:p>
            <a:pPr marL="0" indent="0">
              <a:buNone/>
            </a:pPr>
            <a:r>
              <a:rPr lang="en-US" dirty="0"/>
              <a:t>Firmware is the software on your hardware that runs it; Think of it as a built-in </a:t>
            </a:r>
            <a:r>
              <a:rPr lang="en-US" dirty="0" err="1"/>
              <a:t>os</a:t>
            </a:r>
            <a:r>
              <a:rPr lang="en-US" dirty="0"/>
              <a:t> or driver for your hardware. Motherboards need some firmware to be able to work too.</a:t>
            </a:r>
          </a:p>
          <a:p>
            <a:pPr marL="0" indent="0">
              <a:buNone/>
            </a:pPr>
            <a:endParaRPr lang="en-US" dirty="0"/>
          </a:p>
          <a:p>
            <a:pPr marL="0" indent="0">
              <a:buNone/>
            </a:pPr>
            <a:r>
              <a:rPr lang="en-US" dirty="0"/>
              <a:t>Firmware is a type of software that lives in hardware. Software is any program or group of programs run by a computer.</a:t>
            </a:r>
          </a:p>
        </p:txBody>
      </p:sp>
      <p:sp>
        <p:nvSpPr>
          <p:cNvPr id="5" name="Slide Number Placeholder 4">
            <a:extLst>
              <a:ext uri="{FF2B5EF4-FFF2-40B4-BE49-F238E27FC236}">
                <a16:creationId xmlns:a16="http://schemas.microsoft.com/office/drawing/2014/main" id="{6005F8C5-31CF-67AA-83F5-5C708806F15B}"/>
              </a:ext>
            </a:extLst>
          </p:cNvPr>
          <p:cNvSpPr>
            <a:spLocks noGrp="1"/>
          </p:cNvSpPr>
          <p:nvPr>
            <p:ph type="sldNum" sz="quarter" idx="10"/>
          </p:nvPr>
        </p:nvSpPr>
        <p:spPr/>
        <p:txBody>
          <a:bodyPr/>
          <a:lstStyle/>
          <a:p>
            <a:fld id="{48F63A3B-78C7-47BE-AE5E-E10140E04643}" type="slidenum">
              <a:rPr lang="en-US" smtClean="0"/>
              <a:pPr/>
              <a:t>4</a:t>
            </a:fld>
            <a:endParaRPr lang="en-US" dirty="0"/>
          </a:p>
        </p:txBody>
      </p:sp>
      <p:pic>
        <p:nvPicPr>
          <p:cNvPr id="9" name="Content Placeholder 8">
            <a:extLst>
              <a:ext uri="{FF2B5EF4-FFF2-40B4-BE49-F238E27FC236}">
                <a16:creationId xmlns:a16="http://schemas.microsoft.com/office/drawing/2014/main" id="{C18DA2D6-85DB-09AC-C486-95AEC783DFDD}"/>
              </a:ext>
            </a:extLst>
          </p:cNvPr>
          <p:cNvPicPr>
            <a:picLocks noGrp="1" noChangeAspect="1"/>
          </p:cNvPicPr>
          <p:nvPr>
            <p:ph sz="half" idx="2"/>
          </p:nvPr>
        </p:nvPicPr>
        <p:blipFill>
          <a:blip r:embed="rId2"/>
          <a:stretch>
            <a:fillRect/>
          </a:stretch>
        </p:blipFill>
        <p:spPr bwMode="auto">
          <a:xfrm>
            <a:off x="1550988" y="2962620"/>
            <a:ext cx="5829300" cy="264249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Linux - Free logo icons">
            <a:extLst>
              <a:ext uri="{FF2B5EF4-FFF2-40B4-BE49-F238E27FC236}">
                <a16:creationId xmlns:a16="http://schemas.microsoft.com/office/drawing/2014/main" id="{C22675EA-79F0-4E32-E50D-E1488AAF25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968" y="4688470"/>
            <a:ext cx="1233587" cy="123358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BIOS">
            <a:extLst>
              <a:ext uri="{FF2B5EF4-FFF2-40B4-BE49-F238E27FC236}">
                <a16:creationId xmlns:a16="http://schemas.microsoft.com/office/drawing/2014/main" id="{C4090DAA-9005-5B75-ADA8-AF76A1F1A7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0988" y="9235760"/>
            <a:ext cx="2612190" cy="163567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UEFI">
            <a:extLst>
              <a:ext uri="{FF2B5EF4-FFF2-40B4-BE49-F238E27FC236}">
                <a16:creationId xmlns:a16="http://schemas.microsoft.com/office/drawing/2014/main" id="{8406A02E-C16D-E5E1-F256-960E38FDB4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0675" y="9182100"/>
            <a:ext cx="1561481" cy="1172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1776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8BA5-1D54-CA0E-6E8B-F4118BF70E9F}"/>
              </a:ext>
            </a:extLst>
          </p:cNvPr>
          <p:cNvSpPr>
            <a:spLocks noGrp="1"/>
          </p:cNvSpPr>
          <p:nvPr>
            <p:ph type="title"/>
          </p:nvPr>
        </p:nvSpPr>
        <p:spPr/>
        <p:txBody>
          <a:bodyPr/>
          <a:lstStyle/>
          <a:p>
            <a:r>
              <a:rPr lang="en-US" dirty="0"/>
              <a:t>BIOS &amp; UEFI</a:t>
            </a:r>
          </a:p>
        </p:txBody>
      </p:sp>
      <p:sp>
        <p:nvSpPr>
          <p:cNvPr id="5" name="Slide Number Placeholder 4">
            <a:extLst>
              <a:ext uri="{FF2B5EF4-FFF2-40B4-BE49-F238E27FC236}">
                <a16:creationId xmlns:a16="http://schemas.microsoft.com/office/drawing/2014/main" id="{339740E0-D547-C6BE-085A-9EB89BB0C8FE}"/>
              </a:ext>
            </a:extLst>
          </p:cNvPr>
          <p:cNvSpPr>
            <a:spLocks noGrp="1"/>
          </p:cNvSpPr>
          <p:nvPr>
            <p:ph type="sldNum" sz="quarter" idx="10"/>
          </p:nvPr>
        </p:nvSpPr>
        <p:spPr/>
        <p:txBody>
          <a:bodyPr/>
          <a:lstStyle/>
          <a:p>
            <a:fld id="{48F63A3B-78C7-47BE-AE5E-E10140E04643}" type="slidenum">
              <a:rPr lang="en-US" smtClean="0"/>
              <a:pPr/>
              <a:t>5</a:t>
            </a:fld>
            <a:endParaRPr lang="en-US" dirty="0"/>
          </a:p>
        </p:txBody>
      </p:sp>
      <p:pic>
        <p:nvPicPr>
          <p:cNvPr id="3074" name="Picture 2" descr="BIOS">
            <a:extLst>
              <a:ext uri="{FF2B5EF4-FFF2-40B4-BE49-F238E27FC236}">
                <a16:creationId xmlns:a16="http://schemas.microsoft.com/office/drawing/2014/main" id="{68F1C832-D11F-294A-B2AF-EBFF65EF7A9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550988" y="2458808"/>
            <a:ext cx="5829300" cy="365012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UEFI">
            <a:extLst>
              <a:ext uri="{FF2B5EF4-FFF2-40B4-BE49-F238E27FC236}">
                <a16:creationId xmlns:a16="http://schemas.microsoft.com/office/drawing/2014/main" id="{38B106D5-5BDF-009E-9858-D5ACB71D72A6}"/>
              </a:ext>
            </a:extLst>
          </p:cNvPr>
          <p:cNvPicPr>
            <a:picLocks noGrp="1" noChangeAspect="1" noChangeArrowheads="1"/>
          </p:cNvPicPr>
          <p:nvPr>
            <p:ph sz="half" idx="15"/>
          </p:nvPr>
        </p:nvPicPr>
        <p:blipFill>
          <a:blip r:embed="rId3">
            <a:extLst>
              <a:ext uri="{28A0092B-C50C-407E-A947-70E740481C1C}">
                <a14:useLocalDpi xmlns:a14="http://schemas.microsoft.com/office/drawing/2010/main" val="0"/>
              </a:ext>
            </a:extLst>
          </a:blip>
          <a:srcRect/>
          <a:stretch>
            <a:fillRect/>
          </a:stretch>
        </p:blipFill>
        <p:spPr bwMode="auto">
          <a:xfrm>
            <a:off x="7940675" y="2975895"/>
            <a:ext cx="3484563" cy="261594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Linux - Free logo icons">
            <a:extLst>
              <a:ext uri="{FF2B5EF4-FFF2-40B4-BE49-F238E27FC236}">
                <a16:creationId xmlns:a16="http://schemas.microsoft.com/office/drawing/2014/main" id="{FB07860A-FD58-2A31-6464-A239E4CA29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968" y="4688470"/>
            <a:ext cx="1233587" cy="12335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CC77057B-EBCF-CB8A-8EAE-F277ACCF4C27}"/>
              </a:ext>
            </a:extLst>
          </p:cNvPr>
          <p:cNvPicPr>
            <a:picLocks noChangeAspect="1"/>
          </p:cNvPicPr>
          <p:nvPr/>
        </p:nvPicPr>
        <p:blipFill>
          <a:blip r:embed="rId5"/>
          <a:stretch>
            <a:fillRect/>
          </a:stretch>
        </p:blipFill>
        <p:spPr>
          <a:xfrm>
            <a:off x="1533526" y="-4516873"/>
            <a:ext cx="5946774" cy="4034868"/>
          </a:xfrm>
          <a:prstGeom prst="rect">
            <a:avLst/>
          </a:prstGeom>
        </p:spPr>
      </p:pic>
      <p:pic>
        <p:nvPicPr>
          <p:cNvPr id="12" name="Picture 4" descr="Linux Boot Process The Millionaire Guide to understand deeply">
            <a:extLst>
              <a:ext uri="{FF2B5EF4-FFF2-40B4-BE49-F238E27FC236}">
                <a16:creationId xmlns:a16="http://schemas.microsoft.com/office/drawing/2014/main" id="{7109FBBF-397D-8512-B340-E707094B0E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40675" y="-4297002"/>
            <a:ext cx="3484563" cy="3801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4338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84CB-72EF-420F-3A27-32C887F62A8A}"/>
              </a:ext>
            </a:extLst>
          </p:cNvPr>
          <p:cNvSpPr>
            <a:spLocks noGrp="1"/>
          </p:cNvSpPr>
          <p:nvPr>
            <p:ph type="title"/>
          </p:nvPr>
        </p:nvSpPr>
        <p:spPr/>
        <p:txBody>
          <a:bodyPr/>
          <a:lstStyle/>
          <a:p>
            <a:r>
              <a:rPr lang="en-US" dirty="0"/>
              <a:t>Linux Booting process </a:t>
            </a:r>
          </a:p>
        </p:txBody>
      </p:sp>
      <p:sp>
        <p:nvSpPr>
          <p:cNvPr id="3" name="Content Placeholder 2">
            <a:extLst>
              <a:ext uri="{FF2B5EF4-FFF2-40B4-BE49-F238E27FC236}">
                <a16:creationId xmlns:a16="http://schemas.microsoft.com/office/drawing/2014/main" id="{D36C1B1D-B3AB-E344-A64D-361611AE3997}"/>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CB46ED92-9D6B-E9DC-4D70-C81AD22387C4}"/>
              </a:ext>
            </a:extLst>
          </p:cNvPr>
          <p:cNvSpPr>
            <a:spLocks noGrp="1"/>
          </p:cNvSpPr>
          <p:nvPr>
            <p:ph type="sldNum" sz="quarter" idx="10"/>
          </p:nvPr>
        </p:nvSpPr>
        <p:spPr/>
        <p:txBody>
          <a:bodyPr/>
          <a:lstStyle/>
          <a:p>
            <a:fld id="{48F63A3B-78C7-47BE-AE5E-E10140E04643}" type="slidenum">
              <a:rPr lang="en-US" smtClean="0"/>
              <a:pPr/>
              <a:t>6</a:t>
            </a:fld>
            <a:endParaRPr lang="en-US" dirty="0"/>
          </a:p>
        </p:txBody>
      </p:sp>
      <p:pic>
        <p:nvPicPr>
          <p:cNvPr id="7" name="Picture 6">
            <a:extLst>
              <a:ext uri="{FF2B5EF4-FFF2-40B4-BE49-F238E27FC236}">
                <a16:creationId xmlns:a16="http://schemas.microsoft.com/office/drawing/2014/main" id="{AEF2E80C-C1C3-2F2D-2252-1749F79D5E55}"/>
              </a:ext>
            </a:extLst>
          </p:cNvPr>
          <p:cNvPicPr>
            <a:picLocks noChangeAspect="1"/>
          </p:cNvPicPr>
          <p:nvPr/>
        </p:nvPicPr>
        <p:blipFill>
          <a:blip r:embed="rId2"/>
          <a:stretch>
            <a:fillRect/>
          </a:stretch>
        </p:blipFill>
        <p:spPr>
          <a:xfrm>
            <a:off x="1533526" y="2303027"/>
            <a:ext cx="5946774" cy="4034868"/>
          </a:xfrm>
          <a:prstGeom prst="rect">
            <a:avLst/>
          </a:prstGeom>
        </p:spPr>
      </p:pic>
      <p:pic>
        <p:nvPicPr>
          <p:cNvPr id="1028" name="Picture 4" descr="Linux Boot Process The Millionaire Guide to understand deeply">
            <a:extLst>
              <a:ext uri="{FF2B5EF4-FFF2-40B4-BE49-F238E27FC236}">
                <a16:creationId xmlns:a16="http://schemas.microsoft.com/office/drawing/2014/main" id="{77857D23-DC51-632C-9F66-D2B88127C356}"/>
              </a:ext>
            </a:extLst>
          </p:cNvPr>
          <p:cNvPicPr>
            <a:picLocks noGrp="1" noChangeAspect="1" noChangeArrowheads="1"/>
          </p:cNvPicPr>
          <p:nvPr>
            <p:ph sz="half" idx="15"/>
          </p:nvPr>
        </p:nvPicPr>
        <p:blipFill>
          <a:blip r:embed="rId3">
            <a:extLst>
              <a:ext uri="{28A0092B-C50C-407E-A947-70E740481C1C}">
                <a14:useLocalDpi xmlns:a14="http://schemas.microsoft.com/office/drawing/2010/main" val="0"/>
              </a:ext>
            </a:extLst>
          </a:blip>
          <a:srcRect/>
          <a:stretch>
            <a:fillRect/>
          </a:stretch>
        </p:blipFill>
        <p:spPr bwMode="auto">
          <a:xfrm>
            <a:off x="7940675" y="2383198"/>
            <a:ext cx="3484563" cy="380134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Linux - Free logo icons">
            <a:extLst>
              <a:ext uri="{FF2B5EF4-FFF2-40B4-BE49-F238E27FC236}">
                <a16:creationId xmlns:a16="http://schemas.microsoft.com/office/drawing/2014/main" id="{4DFFB10D-8EDF-22D9-2967-CBCEB67BA8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968" y="4688470"/>
            <a:ext cx="1233587" cy="1233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8969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6FFF0-A91A-863C-41A9-7E6541A3F807}"/>
              </a:ext>
            </a:extLst>
          </p:cNvPr>
          <p:cNvSpPr>
            <a:spLocks noGrp="1"/>
          </p:cNvSpPr>
          <p:nvPr>
            <p:ph type="title"/>
          </p:nvPr>
        </p:nvSpPr>
        <p:spPr/>
        <p:txBody>
          <a:bodyPr/>
          <a:lstStyle/>
          <a:p>
            <a:r>
              <a:rPr lang="en-US" dirty="0" err="1"/>
              <a:t>sysfs</a:t>
            </a:r>
            <a:endParaRPr lang="en-US" dirty="0"/>
          </a:p>
        </p:txBody>
      </p:sp>
      <p:sp>
        <p:nvSpPr>
          <p:cNvPr id="4" name="Content Placeholder 3">
            <a:extLst>
              <a:ext uri="{FF2B5EF4-FFF2-40B4-BE49-F238E27FC236}">
                <a16:creationId xmlns:a16="http://schemas.microsoft.com/office/drawing/2014/main" id="{057995F0-A031-3C3E-8700-6CF4D3E39019}"/>
              </a:ext>
            </a:extLst>
          </p:cNvPr>
          <p:cNvSpPr>
            <a:spLocks noGrp="1"/>
          </p:cNvSpPr>
          <p:nvPr>
            <p:ph sz="half" idx="1"/>
          </p:nvPr>
        </p:nvSpPr>
        <p:spPr>
          <a:xfrm>
            <a:off x="1581954" y="2331791"/>
            <a:ext cx="6345893" cy="3721817"/>
          </a:xfrm>
        </p:spPr>
        <p:txBody>
          <a:bodyPr/>
          <a:lstStyle/>
          <a:p>
            <a:pPr marL="0" indent="0">
              <a:buNone/>
            </a:pPr>
            <a:r>
              <a:rPr lang="en-US" dirty="0" err="1"/>
              <a:t>sysfs</a:t>
            </a:r>
            <a:r>
              <a:rPr lang="en-US" dirty="0"/>
              <a:t> is a pseudo file system provided by the Linux kernel that exports information about various kernel subsystems, hardware devices, and associated device drivers from the kernel's device model to user space through virtual files.[1] In addition to providing information about various devices and kernel subsystems, exported virtual files are also used for their configuration.</a:t>
            </a:r>
          </a:p>
        </p:txBody>
      </p:sp>
      <p:sp>
        <p:nvSpPr>
          <p:cNvPr id="5" name="Slide Number Placeholder 4">
            <a:extLst>
              <a:ext uri="{FF2B5EF4-FFF2-40B4-BE49-F238E27FC236}">
                <a16:creationId xmlns:a16="http://schemas.microsoft.com/office/drawing/2014/main" id="{5B4BDED3-3DF5-00E0-BAC2-80935AB8EEE2}"/>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
        <p:nvSpPr>
          <p:cNvPr id="6" name="Title 1">
            <a:extLst>
              <a:ext uri="{FF2B5EF4-FFF2-40B4-BE49-F238E27FC236}">
                <a16:creationId xmlns:a16="http://schemas.microsoft.com/office/drawing/2014/main" id="{F37CD360-0511-7E78-3BA8-230A91BBEAEC}"/>
              </a:ext>
            </a:extLst>
          </p:cNvPr>
          <p:cNvSpPr txBox="1">
            <a:spLocks/>
          </p:cNvSpPr>
          <p:nvPr/>
        </p:nvSpPr>
        <p:spPr>
          <a:xfrm>
            <a:off x="1550563" y="-5463987"/>
            <a:ext cx="9879437" cy="980844"/>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a:t>udev</a:t>
            </a:r>
            <a:endParaRPr lang="en-US" dirty="0"/>
          </a:p>
        </p:txBody>
      </p:sp>
      <p:sp>
        <p:nvSpPr>
          <p:cNvPr id="7" name="Content Placeholder 3">
            <a:extLst>
              <a:ext uri="{FF2B5EF4-FFF2-40B4-BE49-F238E27FC236}">
                <a16:creationId xmlns:a16="http://schemas.microsoft.com/office/drawing/2014/main" id="{E8805459-E2AE-5362-6630-A8F5120D6073}"/>
              </a:ext>
            </a:extLst>
          </p:cNvPr>
          <p:cNvSpPr txBox="1">
            <a:spLocks/>
          </p:cNvSpPr>
          <p:nvPr/>
        </p:nvSpPr>
        <p:spPr>
          <a:xfrm>
            <a:off x="1594654" y="-4221409"/>
            <a:ext cx="6345893" cy="3721817"/>
          </a:xfrm>
          <a:prstGeom prst="rect">
            <a:avLst/>
          </a:prstGeom>
        </p:spPr>
        <p:txBody>
          <a:bodyPr vert="horz" lIns="91440" tIns="45720" rIns="91440" bIns="4572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udev (userspace /dev) is a device manager for the Linux kernel. As the successor of devfsd and hotplug, udev primarily manages device nodes in the /dev directory. At the same time, udev also handles all user space events raised when hardware devices are added into the system or removed from it, including firmware loading as required by certain devices.</a:t>
            </a:r>
            <a:endParaRPr lang="en-US" dirty="0"/>
          </a:p>
        </p:txBody>
      </p:sp>
      <p:pic>
        <p:nvPicPr>
          <p:cNvPr id="8" name="Picture 2" descr="Linux - Free logo icons">
            <a:extLst>
              <a:ext uri="{FF2B5EF4-FFF2-40B4-BE49-F238E27FC236}">
                <a16:creationId xmlns:a16="http://schemas.microsoft.com/office/drawing/2014/main" id="{17B1EE02-7978-8614-2C96-A92C58239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3587" cy="1233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91558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EDB6A-323D-6B14-A3F0-CFD44F3EFFDA}"/>
              </a:ext>
            </a:extLst>
          </p:cNvPr>
          <p:cNvSpPr>
            <a:spLocks noGrp="1"/>
          </p:cNvSpPr>
          <p:nvPr>
            <p:ph type="title"/>
          </p:nvPr>
        </p:nvSpPr>
        <p:spPr/>
        <p:txBody>
          <a:bodyPr/>
          <a:lstStyle/>
          <a:p>
            <a:r>
              <a:rPr lang="en-US" dirty="0" err="1"/>
              <a:t>udev</a:t>
            </a:r>
            <a:endParaRPr lang="en-US" dirty="0"/>
          </a:p>
        </p:txBody>
      </p:sp>
      <p:sp>
        <p:nvSpPr>
          <p:cNvPr id="4" name="Content Placeholder 3">
            <a:extLst>
              <a:ext uri="{FF2B5EF4-FFF2-40B4-BE49-F238E27FC236}">
                <a16:creationId xmlns:a16="http://schemas.microsoft.com/office/drawing/2014/main" id="{E5536529-FFD9-7680-45EF-B56FD96F9AE7}"/>
              </a:ext>
            </a:extLst>
          </p:cNvPr>
          <p:cNvSpPr>
            <a:spLocks noGrp="1"/>
          </p:cNvSpPr>
          <p:nvPr>
            <p:ph sz="half" idx="1"/>
          </p:nvPr>
        </p:nvSpPr>
        <p:spPr>
          <a:xfrm>
            <a:off x="1594654" y="2331791"/>
            <a:ext cx="6345893" cy="3721817"/>
          </a:xfrm>
        </p:spPr>
        <p:txBody>
          <a:bodyPr/>
          <a:lstStyle/>
          <a:p>
            <a:pPr marL="0" indent="0">
              <a:buNone/>
            </a:pPr>
            <a:r>
              <a:rPr lang="en-US" dirty="0" err="1"/>
              <a:t>udev</a:t>
            </a:r>
            <a:r>
              <a:rPr lang="en-US" dirty="0"/>
              <a:t> (</a:t>
            </a:r>
            <a:r>
              <a:rPr lang="en-US" dirty="0" err="1"/>
              <a:t>userspace</a:t>
            </a:r>
            <a:r>
              <a:rPr lang="en-US" dirty="0"/>
              <a:t> /dev) is a device manager for the Linux kernel. As the successor of </a:t>
            </a:r>
            <a:r>
              <a:rPr lang="en-US" dirty="0" err="1"/>
              <a:t>devfsd</a:t>
            </a:r>
            <a:r>
              <a:rPr lang="en-US" dirty="0"/>
              <a:t> and </a:t>
            </a:r>
            <a:r>
              <a:rPr lang="en-US" dirty="0" err="1"/>
              <a:t>hotplug</a:t>
            </a:r>
            <a:r>
              <a:rPr lang="en-US" dirty="0"/>
              <a:t>, </a:t>
            </a:r>
            <a:r>
              <a:rPr lang="en-US" dirty="0" err="1"/>
              <a:t>udev</a:t>
            </a:r>
            <a:r>
              <a:rPr lang="en-US" dirty="0"/>
              <a:t> primarily manages device nodes in the /dev directory. At the same time, </a:t>
            </a:r>
            <a:r>
              <a:rPr lang="en-US" dirty="0" err="1"/>
              <a:t>udev</a:t>
            </a:r>
            <a:r>
              <a:rPr lang="en-US" dirty="0"/>
              <a:t> also handles all user space events raised when hardware devices are added into the system or removed from it, including firmware loading as required by certain devices.</a:t>
            </a:r>
          </a:p>
        </p:txBody>
      </p:sp>
      <p:sp>
        <p:nvSpPr>
          <p:cNvPr id="5" name="Slide Number Placeholder 4">
            <a:extLst>
              <a:ext uri="{FF2B5EF4-FFF2-40B4-BE49-F238E27FC236}">
                <a16:creationId xmlns:a16="http://schemas.microsoft.com/office/drawing/2014/main" id="{5BCB5892-8614-9553-D40A-65EBA994DF78}"/>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
        <p:nvSpPr>
          <p:cNvPr id="11" name="Title 1">
            <a:extLst>
              <a:ext uri="{FF2B5EF4-FFF2-40B4-BE49-F238E27FC236}">
                <a16:creationId xmlns:a16="http://schemas.microsoft.com/office/drawing/2014/main" id="{FCA21794-CF75-E3D3-C64A-359E4C2CED8B}"/>
              </a:ext>
            </a:extLst>
          </p:cNvPr>
          <p:cNvSpPr txBox="1">
            <a:spLocks/>
          </p:cNvSpPr>
          <p:nvPr/>
        </p:nvSpPr>
        <p:spPr>
          <a:xfrm>
            <a:off x="13310763" y="1089213"/>
            <a:ext cx="9879437" cy="980844"/>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a:t>dbus</a:t>
            </a:r>
            <a:endParaRPr lang="en-US" dirty="0"/>
          </a:p>
        </p:txBody>
      </p:sp>
      <p:sp>
        <p:nvSpPr>
          <p:cNvPr id="12" name="Content Placeholder 3">
            <a:extLst>
              <a:ext uri="{FF2B5EF4-FFF2-40B4-BE49-F238E27FC236}">
                <a16:creationId xmlns:a16="http://schemas.microsoft.com/office/drawing/2014/main" id="{F8358494-1902-9336-2A6C-CF12823FB679}"/>
              </a:ext>
            </a:extLst>
          </p:cNvPr>
          <p:cNvSpPr txBox="1">
            <a:spLocks/>
          </p:cNvSpPr>
          <p:nvPr/>
        </p:nvSpPr>
        <p:spPr>
          <a:xfrm>
            <a:off x="13291354" y="2331791"/>
            <a:ext cx="6345893" cy="3721817"/>
          </a:xfrm>
          <a:prstGeom prst="rect">
            <a:avLst/>
          </a:prstGeom>
        </p:spPr>
        <p:txBody>
          <a:bodyPr vert="horz" lIns="91440" tIns="45720" rIns="91440" bIns="4572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D-Bus is a message bus system, a simple way for applications to talk to one another. In addition to inter-process communication, D-Bus helps coordinate process lifecycle; It makes it simple and reliable to code a "single instance" application or daemon and to launch applications and daemons on demand when their services are needed.</a:t>
            </a:r>
            <a:endParaRPr lang="en-US" dirty="0"/>
          </a:p>
        </p:txBody>
      </p:sp>
      <p:pic>
        <p:nvPicPr>
          <p:cNvPr id="14" name="Picture 2" descr="Linux - Free logo icons">
            <a:extLst>
              <a:ext uri="{FF2B5EF4-FFF2-40B4-BE49-F238E27FC236}">
                <a16:creationId xmlns:a16="http://schemas.microsoft.com/office/drawing/2014/main" id="{8E7C561D-A4ED-CC8D-0E4C-3FF311A51A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3587" cy="1233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0938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8A6E-1E4B-3F26-8694-EFE4F09567B9}"/>
              </a:ext>
            </a:extLst>
          </p:cNvPr>
          <p:cNvSpPr>
            <a:spLocks noGrp="1"/>
          </p:cNvSpPr>
          <p:nvPr>
            <p:ph type="title"/>
          </p:nvPr>
        </p:nvSpPr>
        <p:spPr/>
        <p:txBody>
          <a:bodyPr/>
          <a:lstStyle/>
          <a:p>
            <a:r>
              <a:rPr lang="en-US" dirty="0" err="1"/>
              <a:t>dbus</a:t>
            </a:r>
            <a:endParaRPr lang="en-US" dirty="0"/>
          </a:p>
        </p:txBody>
      </p:sp>
      <p:sp>
        <p:nvSpPr>
          <p:cNvPr id="4" name="Content Placeholder 3">
            <a:extLst>
              <a:ext uri="{FF2B5EF4-FFF2-40B4-BE49-F238E27FC236}">
                <a16:creationId xmlns:a16="http://schemas.microsoft.com/office/drawing/2014/main" id="{C7AAEF5C-58CB-D775-9E79-91EC57CDFC35}"/>
              </a:ext>
            </a:extLst>
          </p:cNvPr>
          <p:cNvSpPr>
            <a:spLocks noGrp="1"/>
          </p:cNvSpPr>
          <p:nvPr>
            <p:ph sz="half" idx="1"/>
          </p:nvPr>
        </p:nvSpPr>
        <p:spPr>
          <a:xfrm>
            <a:off x="1531154" y="2331791"/>
            <a:ext cx="6345893" cy="3721817"/>
          </a:xfrm>
        </p:spPr>
        <p:txBody>
          <a:bodyPr/>
          <a:lstStyle/>
          <a:p>
            <a:pPr marL="0" indent="0">
              <a:buNone/>
            </a:pPr>
            <a:r>
              <a:rPr lang="en-US" dirty="0"/>
              <a:t>D-Bus is a message bus system, a simple way for applications to talk to one another. In addition to inter-process communication, D-Bus helps coordinate process lifecycle; It makes it simple and reliable to code a "single instance" application or daemon and to launch applications and daemons on demand when their services are needed.</a:t>
            </a:r>
          </a:p>
        </p:txBody>
      </p:sp>
      <p:sp>
        <p:nvSpPr>
          <p:cNvPr id="5" name="Slide Number Placeholder 4">
            <a:extLst>
              <a:ext uri="{FF2B5EF4-FFF2-40B4-BE49-F238E27FC236}">
                <a16:creationId xmlns:a16="http://schemas.microsoft.com/office/drawing/2014/main" id="{1096A300-495F-3CD6-497F-546226A4E9DB}"/>
              </a:ext>
            </a:extLst>
          </p:cNvPr>
          <p:cNvSpPr>
            <a:spLocks noGrp="1"/>
          </p:cNvSpPr>
          <p:nvPr>
            <p:ph type="sldNum" sz="quarter" idx="10"/>
          </p:nvPr>
        </p:nvSpPr>
        <p:spPr/>
        <p:txBody>
          <a:bodyPr/>
          <a:lstStyle/>
          <a:p>
            <a:fld id="{48F63A3B-78C7-47BE-AE5E-E10140E04643}" type="slidenum">
              <a:rPr lang="en-US" smtClean="0"/>
              <a:pPr/>
              <a:t>9</a:t>
            </a:fld>
            <a:endParaRPr lang="en-US" dirty="0"/>
          </a:p>
        </p:txBody>
      </p:sp>
      <p:pic>
        <p:nvPicPr>
          <p:cNvPr id="6" name="Picture 2" descr="Linux - Free logo icons">
            <a:extLst>
              <a:ext uri="{FF2B5EF4-FFF2-40B4-BE49-F238E27FC236}">
                <a16:creationId xmlns:a16="http://schemas.microsoft.com/office/drawing/2014/main" id="{7DCE16DD-6056-BD64-6E11-53D861CDE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3587" cy="1233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8286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{36ABA694-862F-4A34-BA15-4CBD3E21DD76}tf78438558_win32</Template>
  <TotalTime>2819</TotalTime>
  <Words>543</Words>
  <Application>Microsoft Office PowerPoint</Application>
  <PresentationFormat>Widescreen</PresentationFormat>
  <Paragraphs>52</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Calibri</vt:lpstr>
      <vt:lpstr>Sabon Next LT</vt:lpstr>
      <vt:lpstr>Custom</vt:lpstr>
      <vt:lpstr>Linux lpic 1</vt:lpstr>
      <vt:lpstr>References: </vt:lpstr>
      <vt:lpstr>Determine and configure hardware settings</vt:lpstr>
      <vt:lpstr>firmware</vt:lpstr>
      <vt:lpstr>BIOS &amp; UEFI</vt:lpstr>
      <vt:lpstr>Linux Booting process </vt:lpstr>
      <vt:lpstr>sysfs</vt:lpstr>
      <vt:lpstr>udev</vt:lpstr>
      <vt:lpstr>dbus</vt:lpstr>
      <vt:lpstr>proc</vt:lpstr>
      <vt:lpstr>Determine and configure hardware settings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lpic 1</dc:title>
  <dc:subject/>
  <dc:creator>alireza nikooei</dc:creator>
  <cp:lastModifiedBy>𝓐𝓵𝓲𝓻𝓮𝔃𝓪 𝓝𝓲𝓴𝓸𝓸𝓮𝓲</cp:lastModifiedBy>
  <cp:revision>5</cp:revision>
  <dcterms:created xsi:type="dcterms:W3CDTF">2024-07-08T07:33:04Z</dcterms:created>
  <dcterms:modified xsi:type="dcterms:W3CDTF">2024-07-10T07:42:18Z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