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7" r:id="rId8"/>
    <p:sldId id="286" r:id="rId9"/>
    <p:sldId id="262" r:id="rId10"/>
    <p:sldId id="283" r:id="rId11"/>
    <p:sldId id="264" r:id="rId12"/>
    <p:sldId id="28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IDENTIFICATION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 ali nodahy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878" y="542924"/>
            <a:ext cx="7673133" cy="5521973"/>
          </a:xfrm>
        </p:spPr>
        <p:txBody>
          <a:bodyPr/>
          <a:lstStyle/>
          <a:p>
            <a:pPr algn="l" rtl="0"/>
            <a:r>
              <a:rPr lang="en-US" sz="2400" dirty="0"/>
              <a:t>In this project we aim to identify the category of foliar disease in the leaves of  trees. Primarily, we aim to identify whether a leaf belong to healthy, multiple-diseased, scab or rust category, using Image Processing and Machine Learning.</a:t>
            </a:r>
          </a:p>
          <a:p>
            <a:pPr marL="0" indent="0" algn="l" rtl="0">
              <a:buNone/>
            </a:pPr>
            <a:r>
              <a:rPr lang="en-US" sz="28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sz="2400" dirty="0"/>
              <a:t>the dataset contain 1821 training images and 1,821   testing images</a:t>
            </a:r>
          </a:p>
          <a:p>
            <a:pPr marL="0" indent="0" algn="l" rtl="0">
              <a:buNone/>
            </a:pPr>
            <a:r>
              <a:rPr lang="en-US" sz="2400" dirty="0"/>
              <a:t>So we have 4 class:{</a:t>
            </a:r>
          </a:p>
          <a:p>
            <a:pPr marL="0" indent="0" algn="l" rtl="0">
              <a:buNone/>
            </a:pPr>
            <a:r>
              <a:rPr lang="en-US" sz="2400" dirty="0"/>
              <a:t>	1: healthy</a:t>
            </a:r>
          </a:p>
          <a:p>
            <a:pPr marL="0" indent="0" algn="l" rtl="0">
              <a:buNone/>
            </a:pPr>
            <a:r>
              <a:rPr lang="en-US" sz="2400" dirty="0"/>
              <a:t>	2:scrab</a:t>
            </a:r>
          </a:p>
          <a:p>
            <a:pPr marL="0" indent="0" algn="l" rtl="0">
              <a:buNone/>
            </a:pPr>
            <a:r>
              <a:rPr lang="en-US" sz="2400" dirty="0"/>
              <a:t>	3:rust</a:t>
            </a:r>
          </a:p>
          <a:p>
            <a:pPr marL="0" indent="0" algn="l" rtl="0">
              <a:buNone/>
            </a:pPr>
            <a:r>
              <a:rPr lang="en-US" sz="2400" dirty="0"/>
              <a:t>	4: multiple-diseased}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F2203D-CC93-046C-1BB6-328089FD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1B1542-7E43-E70D-73BE-8D5F4A5C3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60D908-20FB-8F10-6486-B833B5AB7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A1C1E50-7D61-23B5-0E6C-F9619D02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00FBD8-F50A-BA1B-6E81-47B9DBC0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4"/>
            <a:ext cx="12354231" cy="70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4B470-10F3-187C-75D2-779C7ED1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67" y="13996"/>
            <a:ext cx="14537094" cy="68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3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6EFA7-14A2-2F6E-2B08-2158F5B8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49D12-DF19-4852-DF98-C213C640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24" y="0"/>
            <a:ext cx="6322826" cy="421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2DEA3-DB82-896F-99E7-C11E8836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95" y="1"/>
            <a:ext cx="6229705" cy="4214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FD468-409A-5E75-404A-D8DD91D05354}"/>
              </a:ext>
            </a:extLst>
          </p:cNvPr>
          <p:cNvSpPr txBox="1"/>
          <p:nvPr/>
        </p:nvSpPr>
        <p:spPr>
          <a:xfrm>
            <a:off x="65314" y="4394718"/>
            <a:ext cx="10646229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sample image for training test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have manually captured 3,651 high-quality, real-life symptom images of multiple foliar diseases, with variable illumination, angles, surfaces, and noise.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also trained an off-the-shelf convolutional neural network (CNN) on this data for disease classification and achieved 97% accuracy on a held-out test set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Libraries used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Matplotlib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Tensorflow-</a:t>
            </a:r>
            <a:r>
              <a:rPr lang="en-US" b="1" i="0" dirty="0" err="1">
                <a:solidFill>
                  <a:srgbClr val="E6EDF3"/>
                </a:solidFill>
                <a:effectLst/>
                <a:latin typeface="-apple-system"/>
              </a:rPr>
              <a:t>Keras</a:t>
            </a:r>
            <a:endParaRPr lang="en-US" b="1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seaborn</a:t>
            </a: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OpenCV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CDC064B-13B4-44CC-231E-ACD2DDD84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3" b="63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A1CBC834-27C1-C1E7-0270-9DFFCE6B78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0548" r="20548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D2E3376-1E95-C6A7-577D-D7CC2A090F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63" b="63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26396856-0DF2-43C2-0D4C-CA8706F0514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5802" r="5802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1F0D63A-2EFE-BD8A-06E5-0733547442E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nose </a:t>
            </a:r>
            <a:r>
              <a:rPr lang="en-US" dirty="0" err="1"/>
              <a:t>mybe</a:t>
            </a:r>
            <a:r>
              <a:rPr lang="en-US" dirty="0"/>
              <a:t> in some photo like: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A4DA4F-ABBF-93DB-3175-689419A0C8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975CE-E260-C35B-A5C7-867B0A2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6" y="1149739"/>
            <a:ext cx="10990365" cy="57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97708"/>
            <a:ext cx="11214100" cy="535531"/>
          </a:xfrm>
        </p:spPr>
        <p:txBody>
          <a:bodyPr/>
          <a:lstStyle/>
          <a:p>
            <a:r>
              <a:rPr lang="en-US" dirty="0"/>
              <a:t>Sample image from dataset show classification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4DA46-8FD6-A636-79C1-0641D5F2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046" y="826395"/>
            <a:ext cx="10508199" cy="6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5D4B-1776-9CE4-A5CD-5104BAA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5EF25-8193-F510-7D19-D65BD49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9527-FCE0-31B9-79CD-25D60249A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The complexities of the dataset were increased by including </a:t>
            </a:r>
          </a:p>
          <a:p>
            <a:pPr algn="l" rtl="0"/>
            <a:r>
              <a:rPr lang="en-US" dirty="0"/>
              <a:t>(1) Imbalanced dataset of different disease categories, </a:t>
            </a:r>
          </a:p>
          <a:p>
            <a:pPr algn="l" rtl="0"/>
            <a:r>
              <a:rPr lang="en-US" dirty="0"/>
              <a:t>(2) Non homogeneous background of images, </a:t>
            </a:r>
          </a:p>
          <a:p>
            <a:pPr algn="l" rtl="0"/>
            <a:r>
              <a:rPr lang="en-US" dirty="0"/>
              <a:t>(3) Images taken at different times of day, </a:t>
            </a:r>
          </a:p>
          <a:p>
            <a:pPr algn="l" rtl="0"/>
            <a:r>
              <a:rPr lang="en-US" dirty="0"/>
              <a:t>(4) Images from different physiological age of the plants, </a:t>
            </a:r>
          </a:p>
          <a:p>
            <a:pPr algn="l" rtl="0"/>
            <a:r>
              <a:rPr lang="en-US" dirty="0"/>
              <a:t>(5) Multiple diseases in the same image, and </a:t>
            </a:r>
          </a:p>
          <a:p>
            <a:pPr algn="l" rtl="0"/>
            <a:r>
              <a:rPr lang="en-US" dirty="0"/>
              <a:t>(6) Different focus of the images.</a:t>
            </a:r>
          </a:p>
          <a:p>
            <a:pPr algn="l" rtl="0"/>
            <a:r>
              <a:rPr lang="en-US" dirty="0"/>
              <a:t> with all this we got 97% accuracy  base on paper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94815-A6BD-9DA7-271C-AA254BC7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78" y="2793993"/>
            <a:ext cx="6126304" cy="35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101</TotalTime>
  <Words>269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Trade Gothic LT Pro</vt:lpstr>
      <vt:lpstr>Trebuchet MS</vt:lpstr>
      <vt:lpstr>Office Theme</vt:lpstr>
      <vt:lpstr>PLANT DISEASE IDENTIFICATION </vt:lpstr>
      <vt:lpstr> </vt:lpstr>
      <vt:lpstr>PowerPoint Presentation</vt:lpstr>
      <vt:lpstr>PowerPoint Presentation</vt:lpstr>
      <vt:lpstr>PowerPoint Presentation</vt:lpstr>
      <vt:lpstr>Libraries used </vt:lpstr>
      <vt:lpstr>Some nose mybe in some photo like:</vt:lpstr>
      <vt:lpstr>Sample image from dataset show classification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IDENTIFICATION</dc:title>
  <dc:creator>ali nodahy</dc:creator>
  <cp:lastModifiedBy>ali nodahy</cp:lastModifiedBy>
  <cp:revision>1</cp:revision>
  <dcterms:created xsi:type="dcterms:W3CDTF">2023-12-10T17:29:39Z</dcterms:created>
  <dcterms:modified xsi:type="dcterms:W3CDTF">2023-12-10T19:10:41Z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