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7" d="100"/>
          <a:sy n="37" d="100"/>
        </p:scale>
        <p:origin x="48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D873-88DA-4CD4-9C91-3BA95F7C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5516-48FE-44E3-9484-64D66076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BF95-4F5D-4BFE-BC43-7A4C901A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7B01-52FC-4C71-8E01-F5884B70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4BCB-D4D6-4C25-853E-F155F325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17FC-B146-436D-88DA-3D22163D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6483-5005-4D08-8129-CFB4D7143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F1D7-7B4B-4D3C-85B8-42B4FA4C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F14E-AC44-4173-812B-330E2676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37F4-43A3-4D66-B63B-EACE24BF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6479E-2622-407B-8810-6BFE6EACC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CB286-F0BC-4002-86F2-13D01F88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7392-65CA-49FD-B40E-C9B277D1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5414-2C68-431E-93B6-5367995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3842F-9979-4782-8693-9B7D7E09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09B1-6AEC-4D94-9BB1-2FC1251E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C4B4-8DBE-484A-AEF4-AE3C39FE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A45C-3775-4309-BA4A-18FB7BEE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82F3-4970-4661-877A-AA2575CA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95B9-4C7F-4B3A-9E22-969AD83D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F538-35C7-4CAC-AF79-6C85DAC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3E06-CE6D-4F44-82E4-FA2032B3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9961-F9F2-48BA-B193-62E646E4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751D-DE94-4088-AF8E-B11ECFCB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849F-9075-478D-BFE0-C04B6668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A7A0-5A17-4CAD-BA82-8F3DC427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4FB1-E036-41FF-9723-85EBFD9A9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1DB3C-EB4B-44ED-9786-D5A8D2A1A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92D4-BB7B-42F6-9DAF-B5AEFED0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60E31-D3E0-42AA-ABA5-82A2941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9EBA-EB37-4621-8FC6-7FC024A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7806-D01D-46E4-896D-67822BF2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7DF0-E73B-48EC-ABD6-1FD2A9883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33BF1-369A-453D-8100-0EE64D239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EE323-585C-431E-AE4D-662492527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A335F-661A-4B24-AD1B-7E86099E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4CAEF-D656-4891-AFDE-CB2A9C6A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8786-444B-45D3-9ED7-24F9D03B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F3F35-F708-4DBD-A8D1-99F4D2D7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E1F-9588-4F74-8737-5EB6AFD2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F13BB-630B-48E0-BE13-43B107A6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247B9-1DB2-4372-A838-34D6FC3A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A5FCA-6FD7-4E0D-ADDE-67C6E2FF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3E580-73A1-4D59-8BA7-32759637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2FA1E-D2BA-40BD-9DC4-E59498FC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CBEF-574D-4163-896D-DBCCFE56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74FF-A33E-4BFF-8C90-45F5AB9C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2812-DCC8-4912-8A50-4A94AE7F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0058E-9216-4596-8292-0B3D5074D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5F82-CAF9-4E9A-935E-F724DE3E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AAE8-2DF9-4B39-98D0-CC8580CD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28D1C-E5E8-4B86-8FC0-8EA9F811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3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E0A9-AF63-4708-8BC5-027A0E73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12D2-710D-472E-8396-E4427A7A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229A7-3A26-4B89-93F1-E28DD07A0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4386-CD26-474C-B82B-2E591719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85B7-D4E2-4103-A92B-BAAADA7F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69F5-D5BC-44DF-B846-A79270AC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111E9-0767-49F5-B0C3-3E1E539D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2B228-C18E-42C5-9B31-428BC1C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33DA-9EC1-426E-98CB-28838375F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53F2-8E00-478A-9C9E-6062B2DAFB8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7FCB-4606-4DC6-9A5C-57B4303AF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4910-3C9B-48E2-864A-BAF464C6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FE04-6EB2-4F2D-BA8A-1F3DDBC0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061B-7A92-4270-9A08-F78C76EF4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dfggdffg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E5CA4-EF9E-492C-80DD-38A3E181B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5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dfggdffg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dfggdffg</dc:title>
  <dc:creator>alirezaporthos</dc:creator>
  <cp:lastModifiedBy>alirezaporthos</cp:lastModifiedBy>
  <cp:revision>2</cp:revision>
  <dcterms:created xsi:type="dcterms:W3CDTF">2020-11-22T23:45:07Z</dcterms:created>
  <dcterms:modified xsi:type="dcterms:W3CDTF">2020-11-22T23:45:26Z</dcterms:modified>
</cp:coreProperties>
</file>