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7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29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77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8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6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2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F9919B-EC94-4102-AA7D-ABFFF74B130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1EE174-11CF-468B-BEB7-C719E492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C972-B1C3-9074-0915-82A33D00C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my friend 👋</a:t>
            </a:r>
          </a:p>
        </p:txBody>
      </p:sp>
    </p:spTree>
    <p:extLst>
      <p:ext uri="{BB962C8B-B14F-4D97-AF65-F5344CB8AC3E}">
        <p14:creationId xmlns:p14="http://schemas.microsoft.com/office/powerpoint/2010/main" val="260180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000">
        <p:circle/>
      </p:transition>
    </mc:Choice>
    <mc:Fallback>
      <p:transition spd="slow" advTm="1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21AE-2F2E-D0D1-A155-AC96C87F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Have fun !</a:t>
            </a:r>
          </a:p>
        </p:txBody>
      </p:sp>
    </p:spTree>
    <p:extLst>
      <p:ext uri="{BB962C8B-B14F-4D97-AF65-F5344CB8AC3E}">
        <p14:creationId xmlns:p14="http://schemas.microsoft.com/office/powerpoint/2010/main" val="2370799764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9F3-0179-20A6-D6F1-4D0F659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0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See you later 💪</a:t>
            </a:r>
          </a:p>
        </p:txBody>
      </p:sp>
    </p:spTree>
    <p:extLst>
      <p:ext uri="{BB962C8B-B14F-4D97-AF65-F5344CB8AC3E}">
        <p14:creationId xmlns:p14="http://schemas.microsoft.com/office/powerpoint/2010/main" val="2637588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fractur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Hello my friend 👋</vt:lpstr>
      <vt:lpstr>Have fun !</vt:lpstr>
      <vt:lpstr>See you later 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my friend 👋</dc:title>
  <dc:creator>alireza rezayat</dc:creator>
  <cp:lastModifiedBy>alireza rezayat</cp:lastModifiedBy>
  <cp:revision>1</cp:revision>
  <dcterms:created xsi:type="dcterms:W3CDTF">2023-03-01T15:41:09Z</dcterms:created>
  <dcterms:modified xsi:type="dcterms:W3CDTF">2023-03-01T15:46:52Z</dcterms:modified>
</cp:coreProperties>
</file>