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 id="2147483673" r:id="rId2"/>
  </p:sldMasterIdLst>
  <p:notesMasterIdLst>
    <p:notesMasterId r:id="rId35"/>
  </p:notesMasterIdLst>
  <p:sldIdLst>
    <p:sldId id="314" r:id="rId3"/>
    <p:sldId id="327" r:id="rId4"/>
    <p:sldId id="362" r:id="rId5"/>
    <p:sldId id="367" r:id="rId6"/>
    <p:sldId id="356" r:id="rId7"/>
    <p:sldId id="368" r:id="rId8"/>
    <p:sldId id="389" r:id="rId9"/>
    <p:sldId id="390" r:id="rId10"/>
    <p:sldId id="340" r:id="rId11"/>
    <p:sldId id="369" r:id="rId12"/>
    <p:sldId id="357" r:id="rId13"/>
    <p:sldId id="370" r:id="rId14"/>
    <p:sldId id="355" r:id="rId15"/>
    <p:sldId id="387" r:id="rId16"/>
    <p:sldId id="371" r:id="rId17"/>
    <p:sldId id="372" r:id="rId18"/>
    <p:sldId id="373" r:id="rId19"/>
    <p:sldId id="359" r:id="rId20"/>
    <p:sldId id="386" r:id="rId21"/>
    <p:sldId id="385" r:id="rId22"/>
    <p:sldId id="388" r:id="rId23"/>
    <p:sldId id="374" r:id="rId24"/>
    <p:sldId id="358" r:id="rId25"/>
    <p:sldId id="381" r:id="rId26"/>
    <p:sldId id="360" r:id="rId27"/>
    <p:sldId id="382" r:id="rId28"/>
    <p:sldId id="361" r:id="rId29"/>
    <p:sldId id="383" r:id="rId30"/>
    <p:sldId id="375" r:id="rId31"/>
    <p:sldId id="384" r:id="rId32"/>
    <p:sldId id="376" r:id="rId33"/>
    <p:sldId id="31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49" autoAdjust="0"/>
    <p:restoredTop sz="71551" autoAdjust="0"/>
  </p:normalViewPr>
  <p:slideViewPr>
    <p:cSldViewPr snapToGrid="0" showGuides="1">
      <p:cViewPr varScale="1">
        <p:scale>
          <a:sx n="45" d="100"/>
          <a:sy n="45" d="100"/>
        </p:scale>
        <p:origin x="1448" y="48"/>
      </p:cViewPr>
      <p:guideLst>
        <p:guide orient="horz" pos="2136"/>
        <p:guide pos="386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charts/_rels/chart1.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Burndown Sprint 1</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Actual Time</c:v>
          </c:tx>
          <c:spPr>
            <a:ln w="95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rnd">
                <a:solidFill>
                  <a:schemeClr val="accent1"/>
                </a:solidFill>
                <a:round/>
              </a:ln>
              <a:effectLst>
                <a:outerShdw blurRad="57150" dist="19050" dir="5400000" algn="ctr" rotWithShape="0">
                  <a:srgbClr val="000000">
                    <a:alpha val="63000"/>
                  </a:srgbClr>
                </a:outerShdw>
              </a:effectLst>
            </c:spPr>
          </c:marker>
          <c:xVal>
            <c:numRef>
              <c:f>'[Sprint Planing.xlsx]Sprint 1'!$B$14:$B$23</c:f>
              <c:numCache>
                <c:formatCode>General</c:formatCode>
                <c:ptCount val="10"/>
                <c:pt idx="0">
                  <c:v>0</c:v>
                </c:pt>
                <c:pt idx="1">
                  <c:v>1</c:v>
                </c:pt>
                <c:pt idx="2">
                  <c:v>2</c:v>
                </c:pt>
                <c:pt idx="3">
                  <c:v>3</c:v>
                </c:pt>
                <c:pt idx="4">
                  <c:v>4</c:v>
                </c:pt>
                <c:pt idx="5">
                  <c:v>5</c:v>
                </c:pt>
                <c:pt idx="6">
                  <c:v>6</c:v>
                </c:pt>
                <c:pt idx="7">
                  <c:v>7</c:v>
                </c:pt>
                <c:pt idx="8">
                  <c:v>8</c:v>
                </c:pt>
                <c:pt idx="9">
                  <c:v>9</c:v>
                </c:pt>
              </c:numCache>
            </c:numRef>
          </c:xVal>
          <c:yVal>
            <c:numRef>
              <c:f>'[Sprint Planing.xlsx]Sprint 1'!$G$14:$G$23</c:f>
              <c:numCache>
                <c:formatCode>General</c:formatCode>
                <c:ptCount val="10"/>
                <c:pt idx="0">
                  <c:v>108</c:v>
                </c:pt>
                <c:pt idx="1">
                  <c:v>99</c:v>
                </c:pt>
                <c:pt idx="2">
                  <c:v>89</c:v>
                </c:pt>
                <c:pt idx="3">
                  <c:v>79</c:v>
                </c:pt>
                <c:pt idx="4">
                  <c:v>69.5</c:v>
                </c:pt>
                <c:pt idx="5">
                  <c:v>65.5</c:v>
                </c:pt>
                <c:pt idx="6">
                  <c:v>58</c:v>
                </c:pt>
                <c:pt idx="7">
                  <c:v>51</c:v>
                </c:pt>
                <c:pt idx="8">
                  <c:v>39</c:v>
                </c:pt>
                <c:pt idx="9">
                  <c:v>27</c:v>
                </c:pt>
              </c:numCache>
            </c:numRef>
          </c:yVal>
          <c:smooth val="0"/>
          <c:extLst>
            <c:ext xmlns:c16="http://schemas.microsoft.com/office/drawing/2014/chart" uri="{C3380CC4-5D6E-409C-BE32-E72D297353CC}">
              <c16:uniqueId val="{00000000-FDE7-4CCF-8246-B9A47893F93C}"/>
            </c:ext>
          </c:extLst>
        </c:ser>
        <c:ser>
          <c:idx val="1"/>
          <c:order val="1"/>
          <c:tx>
            <c:v>Ideal Time</c:v>
          </c:tx>
          <c:spPr>
            <a:ln w="95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cap="rnd">
                <a:solidFill>
                  <a:schemeClr val="accent2"/>
                </a:solidFill>
                <a:round/>
              </a:ln>
              <a:effectLst>
                <a:outerShdw blurRad="57150" dist="19050" dir="5400000" algn="ctr" rotWithShape="0">
                  <a:srgbClr val="000000">
                    <a:alpha val="63000"/>
                  </a:srgbClr>
                </a:outerShdw>
              </a:effectLst>
            </c:spPr>
          </c:marker>
          <c:xVal>
            <c:numRef>
              <c:f>'[Sprint Planing.xlsx]Sprint 1'!$I$30:$I$31</c:f>
              <c:numCache>
                <c:formatCode>General</c:formatCode>
                <c:ptCount val="2"/>
                <c:pt idx="0">
                  <c:v>0</c:v>
                </c:pt>
                <c:pt idx="1">
                  <c:v>9</c:v>
                </c:pt>
              </c:numCache>
            </c:numRef>
          </c:xVal>
          <c:yVal>
            <c:numRef>
              <c:f>'[Sprint Planing.xlsx]Sprint 1'!$J$30:$J$31</c:f>
              <c:numCache>
                <c:formatCode>General</c:formatCode>
                <c:ptCount val="2"/>
                <c:pt idx="0">
                  <c:v>108</c:v>
                </c:pt>
                <c:pt idx="1">
                  <c:v>0</c:v>
                </c:pt>
              </c:numCache>
            </c:numRef>
          </c:yVal>
          <c:smooth val="0"/>
          <c:extLst>
            <c:ext xmlns:c16="http://schemas.microsoft.com/office/drawing/2014/chart" uri="{C3380CC4-5D6E-409C-BE32-E72D297353CC}">
              <c16:uniqueId val="{00000001-FDE7-4CCF-8246-B9A47893F93C}"/>
            </c:ext>
          </c:extLst>
        </c:ser>
        <c:dLbls>
          <c:showLegendKey val="0"/>
          <c:showVal val="0"/>
          <c:showCatName val="0"/>
          <c:showSerName val="0"/>
          <c:showPercent val="0"/>
          <c:showBubbleSize val="0"/>
        </c:dLbls>
        <c:axId val="1194656095"/>
        <c:axId val="1204079519"/>
      </c:scatterChart>
      <c:valAx>
        <c:axId val="11946560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54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4079519"/>
        <c:crosses val="autoZero"/>
        <c:crossBetween val="midCat"/>
      </c:valAx>
      <c:valAx>
        <c:axId val="120407951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94656095"/>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6/23/2022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tatuslabs.com/online-reputation-management"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s://www.brightlocal.com/research/local-consumer-review-survey/" TargetMode="External"/><Relationship Id="rId4" Type="http://schemas.openxmlformats.org/officeDocument/2006/relationships/hyperlink" Target="https://moz.com/local-search-ranking-factors"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Ashkan</a:t>
            </a:r>
          </a:p>
        </p:txBody>
      </p:sp>
      <p:sp>
        <p:nvSpPr>
          <p:cNvPr id="4" name="Slide Number Placeholder 3"/>
          <p:cNvSpPr>
            <a:spLocks noGrp="1"/>
          </p:cNvSpPr>
          <p:nvPr>
            <p:ph type="sldNum" sz="quarter" idx="5"/>
          </p:nvPr>
        </p:nvSpPr>
        <p:spPr/>
        <p:txBody>
          <a:bodyPr/>
          <a:lstStyle/>
          <a:p>
            <a:fld id="{652F1279-6CE4-4169-83D3-4483097B6907}" type="slidenum">
              <a:rPr lang="en-US" smtClean="0"/>
              <a:t>1</a:t>
            </a:fld>
            <a:endParaRPr lang="en-US"/>
          </a:p>
        </p:txBody>
      </p:sp>
    </p:spTree>
    <p:extLst>
      <p:ext uri="{BB962C8B-B14F-4D97-AF65-F5344CB8AC3E}">
        <p14:creationId xmlns:p14="http://schemas.microsoft.com/office/powerpoint/2010/main" val="15110449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Ashkan</a:t>
            </a:r>
          </a:p>
        </p:txBody>
      </p:sp>
      <p:sp>
        <p:nvSpPr>
          <p:cNvPr id="4" name="Slide Number Placeholder 3"/>
          <p:cNvSpPr>
            <a:spLocks noGrp="1"/>
          </p:cNvSpPr>
          <p:nvPr>
            <p:ph type="sldNum" sz="quarter" idx="5"/>
          </p:nvPr>
        </p:nvSpPr>
        <p:spPr/>
        <p:txBody>
          <a:bodyPr/>
          <a:lstStyle/>
          <a:p>
            <a:fld id="{652F1279-6CE4-4169-83D3-4483097B6907}" type="slidenum">
              <a:rPr lang="en-US" smtClean="0"/>
              <a:t>10</a:t>
            </a:fld>
            <a:endParaRPr lang="en-US"/>
          </a:p>
        </p:txBody>
      </p:sp>
    </p:spTree>
    <p:extLst>
      <p:ext uri="{BB962C8B-B14F-4D97-AF65-F5344CB8AC3E}">
        <p14:creationId xmlns:p14="http://schemas.microsoft.com/office/powerpoint/2010/main" val="2446610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Ashkan</a:t>
            </a:r>
          </a:p>
        </p:txBody>
      </p:sp>
      <p:sp>
        <p:nvSpPr>
          <p:cNvPr id="4" name="Slide Number Placeholder 3"/>
          <p:cNvSpPr>
            <a:spLocks noGrp="1"/>
          </p:cNvSpPr>
          <p:nvPr>
            <p:ph type="sldNum" sz="quarter" idx="5"/>
          </p:nvPr>
        </p:nvSpPr>
        <p:spPr/>
        <p:txBody>
          <a:bodyPr/>
          <a:lstStyle/>
          <a:p>
            <a:fld id="{652F1279-6CE4-4169-83D3-4483097B6907}" type="slidenum">
              <a:rPr lang="en-US" smtClean="0"/>
              <a:t>11</a:t>
            </a:fld>
            <a:endParaRPr lang="en-US"/>
          </a:p>
        </p:txBody>
      </p:sp>
    </p:spTree>
    <p:extLst>
      <p:ext uri="{BB962C8B-B14F-4D97-AF65-F5344CB8AC3E}">
        <p14:creationId xmlns:p14="http://schemas.microsoft.com/office/powerpoint/2010/main" val="35353944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Ashkan</a:t>
            </a:r>
          </a:p>
        </p:txBody>
      </p:sp>
      <p:sp>
        <p:nvSpPr>
          <p:cNvPr id="4" name="Slide Number Placeholder 3"/>
          <p:cNvSpPr>
            <a:spLocks noGrp="1"/>
          </p:cNvSpPr>
          <p:nvPr>
            <p:ph type="sldNum" sz="quarter" idx="5"/>
          </p:nvPr>
        </p:nvSpPr>
        <p:spPr/>
        <p:txBody>
          <a:bodyPr/>
          <a:lstStyle/>
          <a:p>
            <a:fld id="{652F1279-6CE4-4169-83D3-4483097B6907}" type="slidenum">
              <a:rPr lang="en-US" smtClean="0"/>
              <a:t>12</a:t>
            </a:fld>
            <a:endParaRPr lang="en-US"/>
          </a:p>
        </p:txBody>
      </p:sp>
    </p:spTree>
    <p:extLst>
      <p:ext uri="{BB962C8B-B14F-4D97-AF65-F5344CB8AC3E}">
        <p14:creationId xmlns:p14="http://schemas.microsoft.com/office/powerpoint/2010/main" val="32175428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2F1279-6CE4-4169-83D3-4483097B6907}" type="slidenum">
              <a:rPr lang="en-US" smtClean="0"/>
              <a:t>13</a:t>
            </a:fld>
            <a:endParaRPr lang="en-US"/>
          </a:p>
        </p:txBody>
      </p:sp>
    </p:spTree>
    <p:extLst>
      <p:ext uri="{BB962C8B-B14F-4D97-AF65-F5344CB8AC3E}">
        <p14:creationId xmlns:p14="http://schemas.microsoft.com/office/powerpoint/2010/main" val="14947785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Ashkan</a:t>
            </a:r>
          </a:p>
        </p:txBody>
      </p:sp>
      <p:sp>
        <p:nvSpPr>
          <p:cNvPr id="4" name="Slide Number Placeholder 3"/>
          <p:cNvSpPr>
            <a:spLocks noGrp="1"/>
          </p:cNvSpPr>
          <p:nvPr>
            <p:ph type="sldNum" sz="quarter" idx="5"/>
          </p:nvPr>
        </p:nvSpPr>
        <p:spPr/>
        <p:txBody>
          <a:bodyPr/>
          <a:lstStyle/>
          <a:p>
            <a:fld id="{652F1279-6CE4-4169-83D3-4483097B6907}" type="slidenum">
              <a:rPr lang="en-US" smtClean="0"/>
              <a:t>15</a:t>
            </a:fld>
            <a:endParaRPr lang="en-US"/>
          </a:p>
        </p:txBody>
      </p:sp>
    </p:spTree>
    <p:extLst>
      <p:ext uri="{BB962C8B-B14F-4D97-AF65-F5344CB8AC3E}">
        <p14:creationId xmlns:p14="http://schemas.microsoft.com/office/powerpoint/2010/main" val="627862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Ashkan</a:t>
            </a:r>
          </a:p>
        </p:txBody>
      </p:sp>
      <p:sp>
        <p:nvSpPr>
          <p:cNvPr id="4" name="Slide Number Placeholder 3"/>
          <p:cNvSpPr>
            <a:spLocks noGrp="1"/>
          </p:cNvSpPr>
          <p:nvPr>
            <p:ph type="sldNum" sz="quarter" idx="5"/>
          </p:nvPr>
        </p:nvSpPr>
        <p:spPr/>
        <p:txBody>
          <a:bodyPr/>
          <a:lstStyle/>
          <a:p>
            <a:fld id="{652F1279-6CE4-4169-83D3-4483097B6907}" type="slidenum">
              <a:rPr lang="en-US" smtClean="0"/>
              <a:t>16</a:t>
            </a:fld>
            <a:endParaRPr lang="en-US"/>
          </a:p>
        </p:txBody>
      </p:sp>
    </p:spTree>
    <p:extLst>
      <p:ext uri="{BB962C8B-B14F-4D97-AF65-F5344CB8AC3E}">
        <p14:creationId xmlns:p14="http://schemas.microsoft.com/office/powerpoint/2010/main" val="31796517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Ashkan</a:t>
            </a:r>
          </a:p>
        </p:txBody>
      </p:sp>
      <p:sp>
        <p:nvSpPr>
          <p:cNvPr id="4" name="Slide Number Placeholder 3"/>
          <p:cNvSpPr>
            <a:spLocks noGrp="1"/>
          </p:cNvSpPr>
          <p:nvPr>
            <p:ph type="sldNum" sz="quarter" idx="5"/>
          </p:nvPr>
        </p:nvSpPr>
        <p:spPr/>
        <p:txBody>
          <a:bodyPr/>
          <a:lstStyle/>
          <a:p>
            <a:fld id="{652F1279-6CE4-4169-83D3-4483097B6907}" type="slidenum">
              <a:rPr lang="en-US" smtClean="0"/>
              <a:t>17</a:t>
            </a:fld>
            <a:endParaRPr lang="en-US"/>
          </a:p>
        </p:txBody>
      </p:sp>
    </p:spTree>
    <p:extLst>
      <p:ext uri="{BB962C8B-B14F-4D97-AF65-F5344CB8AC3E}">
        <p14:creationId xmlns:p14="http://schemas.microsoft.com/office/powerpoint/2010/main" val="36158497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table of 14</a:t>
            </a:r>
            <a:r>
              <a:rPr lang="en-US" baseline="0" dirty="0"/>
              <a:t> aspect of which we </a:t>
            </a:r>
            <a:r>
              <a:rPr lang="en-US" baseline="0" dirty="0" err="1"/>
              <a:t>we</a:t>
            </a:r>
            <a:r>
              <a:rPr lang="en-US" baseline="0" dirty="0"/>
              <a:t> will sum up and these will be used to calculate our complexity adjustment factor (CAF = 0.65 + (0.01*sum1-14))</a:t>
            </a:r>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18</a:t>
            </a:fld>
            <a:endParaRPr lang="en-US"/>
          </a:p>
        </p:txBody>
      </p:sp>
    </p:spTree>
    <p:extLst>
      <p:ext uri="{BB962C8B-B14F-4D97-AF65-F5344CB8AC3E}">
        <p14:creationId xmlns:p14="http://schemas.microsoft.com/office/powerpoint/2010/main" val="2054396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that our application does not have EIF (External Interface</a:t>
            </a:r>
            <a:r>
              <a:rPr lang="en-US" baseline="0" dirty="0"/>
              <a:t> file</a:t>
            </a:r>
            <a:r>
              <a:rPr lang="en-US" dirty="0"/>
              <a:t>) because</a:t>
            </a:r>
            <a:r>
              <a:rPr lang="en-US" baseline="0" dirty="0"/>
              <a:t> it is not interacting with any other applications</a:t>
            </a:r>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19</a:t>
            </a:fld>
            <a:endParaRPr lang="en-US"/>
          </a:p>
        </p:txBody>
      </p:sp>
    </p:spTree>
    <p:extLst>
      <p:ext uri="{BB962C8B-B14F-4D97-AF65-F5344CB8AC3E}">
        <p14:creationId xmlns:p14="http://schemas.microsoft.com/office/powerpoint/2010/main" val="24156412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Ashkan</a:t>
            </a:r>
          </a:p>
        </p:txBody>
      </p:sp>
      <p:sp>
        <p:nvSpPr>
          <p:cNvPr id="4" name="Slide Number Placeholder 3"/>
          <p:cNvSpPr>
            <a:spLocks noGrp="1"/>
          </p:cNvSpPr>
          <p:nvPr>
            <p:ph type="sldNum" sz="quarter" idx="5"/>
          </p:nvPr>
        </p:nvSpPr>
        <p:spPr/>
        <p:txBody>
          <a:bodyPr/>
          <a:lstStyle/>
          <a:p>
            <a:fld id="{652F1279-6CE4-4169-83D3-4483097B6907}" type="slidenum">
              <a:rPr lang="en-US" smtClean="0"/>
              <a:t>20</a:t>
            </a:fld>
            <a:endParaRPr lang="en-US"/>
          </a:p>
        </p:txBody>
      </p:sp>
    </p:spTree>
    <p:extLst>
      <p:ext uri="{BB962C8B-B14F-4D97-AF65-F5344CB8AC3E}">
        <p14:creationId xmlns:p14="http://schemas.microsoft.com/office/powerpoint/2010/main" val="525744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Ashkan ( 7 minutes till END OF FP</a:t>
            </a:r>
          </a:p>
        </p:txBody>
      </p:sp>
      <p:sp>
        <p:nvSpPr>
          <p:cNvPr id="4" name="Slide Number Placeholder 3"/>
          <p:cNvSpPr>
            <a:spLocks noGrp="1"/>
          </p:cNvSpPr>
          <p:nvPr>
            <p:ph type="sldNum" sz="quarter" idx="5"/>
          </p:nvPr>
        </p:nvSpPr>
        <p:spPr/>
        <p:txBody>
          <a:bodyPr/>
          <a:lstStyle/>
          <a:p>
            <a:fld id="{652F1279-6CE4-4169-83D3-4483097B6907}" type="slidenum">
              <a:rPr lang="en-US" smtClean="0"/>
              <a:t>2</a:t>
            </a:fld>
            <a:endParaRPr lang="en-US"/>
          </a:p>
        </p:txBody>
      </p:sp>
    </p:spTree>
    <p:extLst>
      <p:ext uri="{BB962C8B-B14F-4D97-AF65-F5344CB8AC3E}">
        <p14:creationId xmlns:p14="http://schemas.microsoft.com/office/powerpoint/2010/main" val="31819545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Ashkan</a:t>
            </a:r>
          </a:p>
        </p:txBody>
      </p:sp>
      <p:sp>
        <p:nvSpPr>
          <p:cNvPr id="4" name="Slide Number Placeholder 3"/>
          <p:cNvSpPr>
            <a:spLocks noGrp="1"/>
          </p:cNvSpPr>
          <p:nvPr>
            <p:ph type="sldNum" sz="quarter" idx="5"/>
          </p:nvPr>
        </p:nvSpPr>
        <p:spPr/>
        <p:txBody>
          <a:bodyPr/>
          <a:lstStyle/>
          <a:p>
            <a:fld id="{652F1279-6CE4-4169-83D3-4483097B6907}" type="slidenum">
              <a:rPr lang="en-US" smtClean="0"/>
              <a:t>21</a:t>
            </a:fld>
            <a:endParaRPr lang="en-US"/>
          </a:p>
        </p:txBody>
      </p:sp>
    </p:spTree>
    <p:extLst>
      <p:ext uri="{BB962C8B-B14F-4D97-AF65-F5344CB8AC3E}">
        <p14:creationId xmlns:p14="http://schemas.microsoft.com/office/powerpoint/2010/main" val="20821561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Alireza</a:t>
            </a:r>
          </a:p>
        </p:txBody>
      </p:sp>
      <p:sp>
        <p:nvSpPr>
          <p:cNvPr id="4" name="Slide Number Placeholder 3"/>
          <p:cNvSpPr>
            <a:spLocks noGrp="1"/>
          </p:cNvSpPr>
          <p:nvPr>
            <p:ph type="sldNum" sz="quarter" idx="5"/>
          </p:nvPr>
        </p:nvSpPr>
        <p:spPr/>
        <p:txBody>
          <a:bodyPr/>
          <a:lstStyle/>
          <a:p>
            <a:fld id="{652F1279-6CE4-4169-83D3-4483097B6907}" type="slidenum">
              <a:rPr lang="en-US" smtClean="0"/>
              <a:t>22</a:t>
            </a:fld>
            <a:endParaRPr lang="en-US"/>
          </a:p>
        </p:txBody>
      </p:sp>
    </p:spTree>
    <p:extLst>
      <p:ext uri="{BB962C8B-B14F-4D97-AF65-F5344CB8AC3E}">
        <p14:creationId xmlns:p14="http://schemas.microsoft.com/office/powerpoint/2010/main" val="25096762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the </a:t>
            </a:r>
            <a:r>
              <a:rPr lang="en-US" dirty="0" err="1"/>
              <a:t>the</a:t>
            </a:r>
            <a:r>
              <a:rPr lang="en-US" dirty="0"/>
              <a:t> initial step of our app development we put user stories that we </a:t>
            </a:r>
            <a:r>
              <a:rPr lang="en-US" dirty="0" err="1"/>
              <a:t>intented</a:t>
            </a:r>
            <a:r>
              <a:rPr lang="en-US" dirty="0"/>
              <a:t> to put in our very first version into </a:t>
            </a:r>
            <a:r>
              <a:rPr lang="en-US" dirty="0" err="1"/>
              <a:t>balsamique</a:t>
            </a:r>
            <a:r>
              <a:rPr lang="en-US" dirty="0"/>
              <a:t> </a:t>
            </a:r>
            <a:r>
              <a:rPr lang="en-US" dirty="0" err="1"/>
              <a:t>userinterface</a:t>
            </a:r>
            <a:r>
              <a:rPr lang="en-US" dirty="0"/>
              <a:t> mockups.. For example here after some tests and modifications, these are some final views for the app either for normal log in, in the middle, partner side, and on the left side we can a one of views in </a:t>
            </a:r>
            <a:r>
              <a:rPr lang="en-US" dirty="0" err="1"/>
              <a:t>noral</a:t>
            </a:r>
            <a:r>
              <a:rPr lang="en-US" dirty="0"/>
              <a:t> user side. The map view, with location of the restaurants, as well as their names on a table.</a:t>
            </a:r>
          </a:p>
        </p:txBody>
      </p:sp>
      <p:sp>
        <p:nvSpPr>
          <p:cNvPr id="4" name="Slide Number Placeholder 3"/>
          <p:cNvSpPr>
            <a:spLocks noGrp="1"/>
          </p:cNvSpPr>
          <p:nvPr>
            <p:ph type="sldNum" sz="quarter" idx="5"/>
          </p:nvPr>
        </p:nvSpPr>
        <p:spPr/>
        <p:txBody>
          <a:bodyPr/>
          <a:lstStyle/>
          <a:p>
            <a:fld id="{652F1279-6CE4-4169-83D3-4483097B6907}" type="slidenum">
              <a:rPr lang="en-US" smtClean="0"/>
              <a:t>23</a:t>
            </a:fld>
            <a:endParaRPr lang="en-US"/>
          </a:p>
        </p:txBody>
      </p:sp>
    </p:spTree>
    <p:extLst>
      <p:ext uri="{BB962C8B-B14F-4D97-AF65-F5344CB8AC3E}">
        <p14:creationId xmlns:p14="http://schemas.microsoft.com/office/powerpoint/2010/main" val="9354616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25</a:t>
            </a:fld>
            <a:endParaRPr lang="en-US"/>
          </a:p>
        </p:txBody>
      </p:sp>
    </p:spTree>
    <p:extLst>
      <p:ext uri="{BB962C8B-B14F-4D97-AF65-F5344CB8AC3E}">
        <p14:creationId xmlns:p14="http://schemas.microsoft.com/office/powerpoint/2010/main" val="14976528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27</a:t>
            </a:fld>
            <a:endParaRPr lang="en-US"/>
          </a:p>
        </p:txBody>
      </p:sp>
    </p:spTree>
    <p:extLst>
      <p:ext uri="{BB962C8B-B14F-4D97-AF65-F5344CB8AC3E}">
        <p14:creationId xmlns:p14="http://schemas.microsoft.com/office/powerpoint/2010/main" val="11836638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Ashkan</a:t>
            </a:r>
          </a:p>
        </p:txBody>
      </p:sp>
      <p:sp>
        <p:nvSpPr>
          <p:cNvPr id="4" name="Slide Number Placeholder 3"/>
          <p:cNvSpPr>
            <a:spLocks noGrp="1"/>
          </p:cNvSpPr>
          <p:nvPr>
            <p:ph type="sldNum" sz="quarter" idx="5"/>
          </p:nvPr>
        </p:nvSpPr>
        <p:spPr/>
        <p:txBody>
          <a:bodyPr/>
          <a:lstStyle/>
          <a:p>
            <a:fld id="{652F1279-6CE4-4169-83D3-4483097B6907}" type="slidenum">
              <a:rPr lang="en-US" smtClean="0"/>
              <a:t>29</a:t>
            </a:fld>
            <a:endParaRPr lang="en-US"/>
          </a:p>
        </p:txBody>
      </p:sp>
    </p:spTree>
    <p:extLst>
      <p:ext uri="{BB962C8B-B14F-4D97-AF65-F5344CB8AC3E}">
        <p14:creationId xmlns:p14="http://schemas.microsoft.com/office/powerpoint/2010/main" val="3906829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2F1279-6CE4-4169-83D3-4483097B6907}" type="slidenum">
              <a:rPr lang="en-US" smtClean="0"/>
              <a:t>31</a:t>
            </a:fld>
            <a:endParaRPr lang="en-US"/>
          </a:p>
        </p:txBody>
      </p:sp>
    </p:spTree>
    <p:extLst>
      <p:ext uri="{BB962C8B-B14F-4D97-AF65-F5344CB8AC3E}">
        <p14:creationId xmlns:p14="http://schemas.microsoft.com/office/powerpoint/2010/main" val="2246568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Alireza 5 </a:t>
            </a:r>
          </a:p>
        </p:txBody>
      </p:sp>
      <p:sp>
        <p:nvSpPr>
          <p:cNvPr id="4" name="Slide Number Placeholder 3"/>
          <p:cNvSpPr>
            <a:spLocks noGrp="1"/>
          </p:cNvSpPr>
          <p:nvPr>
            <p:ph type="sldNum" sz="quarter" idx="5"/>
          </p:nvPr>
        </p:nvSpPr>
        <p:spPr/>
        <p:txBody>
          <a:bodyPr/>
          <a:lstStyle/>
          <a:p>
            <a:fld id="{652F1279-6CE4-4169-83D3-4483097B6907}" type="slidenum">
              <a:rPr lang="en-US" smtClean="0"/>
              <a:t>3</a:t>
            </a:fld>
            <a:endParaRPr lang="en-US"/>
          </a:p>
        </p:txBody>
      </p:sp>
    </p:spTree>
    <p:extLst>
      <p:ext uri="{BB962C8B-B14F-4D97-AF65-F5344CB8AC3E}">
        <p14:creationId xmlns:p14="http://schemas.microsoft.com/office/powerpoint/2010/main" val="1967546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Ashkan</a:t>
            </a:r>
          </a:p>
        </p:txBody>
      </p:sp>
      <p:sp>
        <p:nvSpPr>
          <p:cNvPr id="4" name="Slide Number Placeholder 3"/>
          <p:cNvSpPr>
            <a:spLocks noGrp="1"/>
          </p:cNvSpPr>
          <p:nvPr>
            <p:ph type="sldNum" sz="quarter" idx="5"/>
          </p:nvPr>
        </p:nvSpPr>
        <p:spPr/>
        <p:txBody>
          <a:bodyPr/>
          <a:lstStyle/>
          <a:p>
            <a:fld id="{652F1279-6CE4-4169-83D3-4483097B6907}" type="slidenum">
              <a:rPr lang="en-US" smtClean="0"/>
              <a:t>4</a:t>
            </a:fld>
            <a:endParaRPr lang="en-US"/>
          </a:p>
        </p:txBody>
      </p:sp>
    </p:spTree>
    <p:extLst>
      <p:ext uri="{BB962C8B-B14F-4D97-AF65-F5344CB8AC3E}">
        <p14:creationId xmlns:p14="http://schemas.microsoft.com/office/powerpoint/2010/main" val="36732494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here have developed a quite</a:t>
            </a:r>
            <a:r>
              <a:rPr lang="en-US" baseline="0" dirty="0"/>
              <a:t> simple app with a significant impact for the businesses. </a:t>
            </a:r>
          </a:p>
          <a:p>
            <a:r>
              <a:rPr lang="en-US" baseline="0" dirty="0"/>
              <a:t>As you know, the number of small businesses have increased rapidly (thanks to our buddy COVID-19). </a:t>
            </a:r>
          </a:p>
          <a:p>
            <a:r>
              <a:rPr lang="en-US" baseline="0" dirty="0"/>
              <a:t>With our app, a customers and businesses are linked together strongly in way that both can be </a:t>
            </a:r>
            <a:r>
              <a:rPr lang="en-US" baseline="0" dirty="0" err="1"/>
              <a:t>benefitial</a:t>
            </a:r>
            <a:r>
              <a:rPr lang="en-US" baseline="0" dirty="0"/>
              <a:t>.</a:t>
            </a:r>
          </a:p>
          <a:p>
            <a:r>
              <a:rPr lang="en-US" baseline="0" dirty="0"/>
              <a:t>Our app can be used as simple as you can see:</a:t>
            </a:r>
          </a:p>
          <a:p>
            <a:r>
              <a:rPr lang="en-US" baseline="0" dirty="0"/>
              <a:t>Go to a store</a:t>
            </a:r>
          </a:p>
          <a:p>
            <a:r>
              <a:rPr lang="en-US" baseline="0" dirty="0"/>
              <a:t>Shop</a:t>
            </a:r>
          </a:p>
          <a:p>
            <a:r>
              <a:rPr lang="en-US" baseline="0" dirty="0"/>
              <a:t>Share your experience and make a review</a:t>
            </a:r>
          </a:p>
          <a:p>
            <a:r>
              <a:rPr lang="en-US" baseline="0" dirty="0"/>
              <a:t>Gain 1 coin per review</a:t>
            </a:r>
          </a:p>
          <a:p>
            <a:r>
              <a:rPr lang="en-US" baseline="0" dirty="0"/>
              <a:t>Go back shopping and show your unique QR code. and use your coins to get rewards and discounts</a:t>
            </a:r>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5</a:t>
            </a:fld>
            <a:endParaRPr lang="en-US"/>
          </a:p>
        </p:txBody>
      </p:sp>
    </p:spTree>
    <p:extLst>
      <p:ext uri="{BB962C8B-B14F-4D97-AF65-F5344CB8AC3E}">
        <p14:creationId xmlns:p14="http://schemas.microsoft.com/office/powerpoint/2010/main" val="3843675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Ashkan</a:t>
            </a:r>
          </a:p>
        </p:txBody>
      </p:sp>
      <p:sp>
        <p:nvSpPr>
          <p:cNvPr id="4" name="Slide Number Placeholder 3"/>
          <p:cNvSpPr>
            <a:spLocks noGrp="1"/>
          </p:cNvSpPr>
          <p:nvPr>
            <p:ph type="sldNum" sz="quarter" idx="5"/>
          </p:nvPr>
        </p:nvSpPr>
        <p:spPr/>
        <p:txBody>
          <a:bodyPr/>
          <a:lstStyle/>
          <a:p>
            <a:fld id="{652F1279-6CE4-4169-83D3-4483097B6907}" type="slidenum">
              <a:rPr lang="en-US" smtClean="0"/>
              <a:t>6</a:t>
            </a:fld>
            <a:endParaRPr lang="en-US"/>
          </a:p>
        </p:txBody>
      </p:sp>
    </p:spTree>
    <p:extLst>
      <p:ext uri="{BB962C8B-B14F-4D97-AF65-F5344CB8AC3E}">
        <p14:creationId xmlns:p14="http://schemas.microsoft.com/office/powerpoint/2010/main" val="15791955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why do we need</a:t>
            </a:r>
            <a:r>
              <a:rPr lang="en-US" baseline="0" dirty="0"/>
              <a:t> it?</a:t>
            </a:r>
          </a:p>
          <a:p>
            <a:r>
              <a:rPr lang="en-US" baseline="0" dirty="0"/>
              <a:t>Well, </a:t>
            </a:r>
            <a:r>
              <a:rPr lang="en-US" b="0" dirty="0">
                <a:effectLst/>
              </a:rPr>
              <a:t>Reviews are one of the most influential factors on </a:t>
            </a:r>
            <a:r>
              <a:rPr lang="en-US" b="0" dirty="0">
                <a:effectLst/>
                <a:hlinkClick r:id="rId3"/>
              </a:rPr>
              <a:t>your online reputation</a:t>
            </a:r>
            <a:r>
              <a:rPr lang="en-US" b="0" dirty="0">
                <a:effectLst/>
              </a:rPr>
              <a:t> – they make up </a:t>
            </a:r>
            <a:r>
              <a:rPr lang="en-US" b="0" dirty="0">
                <a:effectLst/>
                <a:hlinkClick r:id="rId4"/>
              </a:rPr>
              <a:t>10% of criteria for how Google displays results</a:t>
            </a:r>
            <a:r>
              <a:rPr lang="en-US" b="0" dirty="0">
                <a:effectLst/>
              </a:rPr>
              <a:t>, and can have a substantial impact on potential customers’ perspectives of your business, with </a:t>
            </a:r>
            <a:r>
              <a:rPr lang="en-US" b="0" dirty="0">
                <a:effectLst/>
                <a:hlinkClick r:id="rId5"/>
              </a:rPr>
              <a:t>87% of consumers looking to online reviews</a:t>
            </a:r>
            <a:r>
              <a:rPr lang="en-US" b="0" dirty="0">
                <a:effectLst/>
              </a:rPr>
              <a:t> to learn more about local businesses in 2020.</a:t>
            </a:r>
          </a:p>
          <a:p>
            <a:r>
              <a:rPr lang="en-US" b="0" dirty="0">
                <a:effectLst/>
              </a:rPr>
              <a:t>Many prospective customers determine whether or not they will frequent a business based on reviews, before ever interacting with the business itself. 79% of users report trusting online reviews as much as personal recommendations from friends or family.</a:t>
            </a:r>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7</a:t>
            </a:fld>
            <a:endParaRPr lang="en-US"/>
          </a:p>
        </p:txBody>
      </p:sp>
    </p:spTree>
    <p:extLst>
      <p:ext uri="{BB962C8B-B14F-4D97-AF65-F5344CB8AC3E}">
        <p14:creationId xmlns:p14="http://schemas.microsoft.com/office/powerpoint/2010/main" val="14412460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a:t>
            </a:r>
            <a:r>
              <a:rPr lang="en-US" baseline="0" dirty="0"/>
              <a:t> here, we see how much people are willing to write down reviews for a positive or a negative experience. And as you can see it is increasingly quite gradually.</a:t>
            </a:r>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8</a:t>
            </a:fld>
            <a:endParaRPr lang="en-US"/>
          </a:p>
        </p:txBody>
      </p:sp>
    </p:spTree>
    <p:extLst>
      <p:ext uri="{BB962C8B-B14F-4D97-AF65-F5344CB8AC3E}">
        <p14:creationId xmlns:p14="http://schemas.microsoft.com/office/powerpoint/2010/main" val="28350326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t>
            </a:r>
            <a:r>
              <a:rPr lang="en-US" dirty="0" err="1"/>
              <a:t>shopswithPoint</a:t>
            </a:r>
            <a:r>
              <a:rPr lang="en-US" dirty="0"/>
              <a:t> provide this solution that businesses do</a:t>
            </a:r>
            <a:r>
              <a:rPr lang="en-US" baseline="0" dirty="0"/>
              <a:t> need that their customers put a little of their time in order to make a review. And as a result, obtain coins which can be later used for their shopping</a:t>
            </a:r>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9</a:t>
            </a:fld>
            <a:endParaRPr lang="en-US"/>
          </a:p>
        </p:txBody>
      </p:sp>
    </p:spTree>
    <p:extLst>
      <p:ext uri="{BB962C8B-B14F-4D97-AF65-F5344CB8AC3E}">
        <p14:creationId xmlns:p14="http://schemas.microsoft.com/office/powerpoint/2010/main" val="2913584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Picture Placeholder 22">
            <a:extLst>
              <a:ext uri="{FF2B5EF4-FFF2-40B4-BE49-F238E27FC236}">
                <a16:creationId xmlns:a16="http://schemas.microsoft.com/office/drawing/2014/main" id="{327CED36-9DEC-4258-96D4-EA7A0A395E1A}"/>
              </a:ext>
            </a:extLst>
          </p:cNvPr>
          <p:cNvSpPr>
            <a:spLocks noGrp="1"/>
          </p:cNvSpPr>
          <p:nvPr>
            <p:ph type="pic" sz="quarter" idx="10" hasCustomPrompt="1"/>
          </p:nvPr>
        </p:nvSpPr>
        <p:spPr>
          <a:xfrm>
            <a:off x="0" y="1"/>
            <a:ext cx="12192000" cy="6561423"/>
          </a:xfrm>
          <a:custGeom>
            <a:avLst/>
            <a:gdLst>
              <a:gd name="connsiteX0" fmla="*/ 0 w 12192000"/>
              <a:gd name="connsiteY0" fmla="*/ 0 h 6561423"/>
              <a:gd name="connsiteX1" fmla="*/ 12192000 w 12192000"/>
              <a:gd name="connsiteY1" fmla="*/ 0 h 6561423"/>
              <a:gd name="connsiteX2" fmla="*/ 12192000 w 12192000"/>
              <a:gd name="connsiteY2" fmla="*/ 2455328 h 6561423"/>
              <a:gd name="connsiteX3" fmla="*/ 9675392 w 12192000"/>
              <a:gd name="connsiteY3" fmla="*/ 3302886 h 6561423"/>
              <a:gd name="connsiteX4" fmla="*/ 10157317 w 12192000"/>
              <a:gd name="connsiteY4" fmla="*/ 4390513 h 6561423"/>
              <a:gd name="connsiteX5" fmla="*/ 8230254 w 12192000"/>
              <a:gd name="connsiteY5" fmla="*/ 3789588 h 6561423"/>
              <a:gd name="connsiteX6" fmla="*/ 0 w 12192000"/>
              <a:gd name="connsiteY6" fmla="*/ 6561423 h 6561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561423">
                <a:moveTo>
                  <a:pt x="0" y="0"/>
                </a:moveTo>
                <a:lnTo>
                  <a:pt x="12192000" y="0"/>
                </a:lnTo>
                <a:lnTo>
                  <a:pt x="12192000" y="2455328"/>
                </a:lnTo>
                <a:lnTo>
                  <a:pt x="9675392" y="3302886"/>
                </a:lnTo>
                <a:lnTo>
                  <a:pt x="10157317" y="4390513"/>
                </a:lnTo>
                <a:lnTo>
                  <a:pt x="8230254" y="3789588"/>
                </a:lnTo>
                <a:lnTo>
                  <a:pt x="0" y="6561423"/>
                </a:lnTo>
                <a:close/>
              </a:path>
            </a:pathLst>
          </a:custGeom>
          <a:solidFill>
            <a:schemeClr val="bg1">
              <a:lumMod val="95000"/>
            </a:schemeClr>
          </a:solidFill>
        </p:spPr>
        <p:txBody>
          <a:bodyPr wrap="square" anchor="ctr">
            <a:noAutofit/>
          </a:bodyP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defRPr>
            </a:lvl1pPr>
          </a:lstStyle>
          <a:p>
            <a:r>
              <a:rPr lang="en-US" altLang="ko-KR" dirty="0"/>
              <a:t>Your Picture Here And Send To Back</a:t>
            </a:r>
            <a:endParaRPr lang="ko-KR" altLang="en-US" dirty="0"/>
          </a:p>
          <a:p>
            <a:endParaRPr lang="ko-KR" altLang="en-US" dirty="0"/>
          </a:p>
        </p:txBody>
      </p:sp>
    </p:spTree>
    <p:extLst>
      <p:ext uri="{BB962C8B-B14F-4D97-AF65-F5344CB8AC3E}">
        <p14:creationId xmlns:p14="http://schemas.microsoft.com/office/powerpoint/2010/main" val="3918837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8355D90-1CD5-40A3-A6B0-53E59A7CD886}"/>
              </a:ext>
            </a:extLst>
          </p:cNvPr>
          <p:cNvGrpSpPr/>
          <p:nvPr userDrawn="1"/>
        </p:nvGrpSpPr>
        <p:grpSpPr>
          <a:xfrm>
            <a:off x="638218" y="1536176"/>
            <a:ext cx="4966387" cy="2898882"/>
            <a:chOff x="-548507" y="477868"/>
            <a:chExt cx="11570449" cy="6357177"/>
          </a:xfrm>
        </p:grpSpPr>
        <p:sp>
          <p:nvSpPr>
            <p:cNvPr id="3" name="Freeform: Shape 2">
              <a:extLst>
                <a:ext uri="{FF2B5EF4-FFF2-40B4-BE49-F238E27FC236}">
                  <a16:creationId xmlns:a16="http://schemas.microsoft.com/office/drawing/2014/main" id="{18A64083-3B19-4D6D-B38F-C4BD8BCCC468}"/>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1DE74B6A-5FED-48B3-8716-10A23CAAB4DA}"/>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BC621CCC-E910-4DD4-9C79-D41FBD632FA5}"/>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F4EFE35F-0CE6-49B1-9A99-18E4251F13BB}"/>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8E31842B-85F0-49D0-9852-C3ACD83C8CC7}"/>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8" name="Group 7">
              <a:extLst>
                <a:ext uri="{FF2B5EF4-FFF2-40B4-BE49-F238E27FC236}">
                  <a16:creationId xmlns:a16="http://schemas.microsoft.com/office/drawing/2014/main" id="{9ED0A17B-327A-4660-B9A4-D2A8E214EFD0}"/>
                </a:ext>
              </a:extLst>
            </p:cNvPr>
            <p:cNvGrpSpPr/>
            <p:nvPr/>
          </p:nvGrpSpPr>
          <p:grpSpPr>
            <a:xfrm>
              <a:off x="1606" y="6382978"/>
              <a:ext cx="413937" cy="115242"/>
              <a:chOff x="5955" y="6353672"/>
              <a:chExt cx="413937" cy="115242"/>
            </a:xfrm>
          </p:grpSpPr>
          <p:sp>
            <p:nvSpPr>
              <p:cNvPr id="13" name="Rectangle: Rounded Corners 12">
                <a:extLst>
                  <a:ext uri="{FF2B5EF4-FFF2-40B4-BE49-F238E27FC236}">
                    <a16:creationId xmlns:a16="http://schemas.microsoft.com/office/drawing/2014/main" id="{D1C7570A-ED6E-42D0-BFF2-1AD14C3F82AF}"/>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5D5EF957-440E-4B6F-A680-85EAB26A3829}"/>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A686362B-776D-4FE5-96A9-C5C420C8E100}"/>
                </a:ext>
              </a:extLst>
            </p:cNvPr>
            <p:cNvGrpSpPr/>
            <p:nvPr/>
          </p:nvGrpSpPr>
          <p:grpSpPr>
            <a:xfrm>
              <a:off x="9855291" y="6381600"/>
              <a:ext cx="885989" cy="115242"/>
              <a:chOff x="5955" y="6353672"/>
              <a:chExt cx="413937" cy="115242"/>
            </a:xfrm>
          </p:grpSpPr>
          <p:sp>
            <p:nvSpPr>
              <p:cNvPr id="11" name="Rectangle: Rounded Corners 10">
                <a:extLst>
                  <a:ext uri="{FF2B5EF4-FFF2-40B4-BE49-F238E27FC236}">
                    <a16:creationId xmlns:a16="http://schemas.microsoft.com/office/drawing/2014/main" id="{35AC1D78-1763-4641-92D2-A0188FAD0BA1}"/>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8F6239A2-A1DF-4D11-93FA-5A0BE0EEFC5A}"/>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Freeform: Shape 9">
              <a:extLst>
                <a:ext uri="{FF2B5EF4-FFF2-40B4-BE49-F238E27FC236}">
                  <a16:creationId xmlns:a16="http://schemas.microsoft.com/office/drawing/2014/main" id="{89866D39-6AB7-4BB3-9325-CAFF74878F01}"/>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5" name="Picture Placeholder 2">
            <a:extLst>
              <a:ext uri="{FF2B5EF4-FFF2-40B4-BE49-F238E27FC236}">
                <a16:creationId xmlns:a16="http://schemas.microsoft.com/office/drawing/2014/main" id="{FC753146-46A6-4E79-B7FF-9BED49B75412}"/>
              </a:ext>
            </a:extLst>
          </p:cNvPr>
          <p:cNvSpPr>
            <a:spLocks noGrp="1"/>
          </p:cNvSpPr>
          <p:nvPr>
            <p:ph type="pic" idx="12" hasCustomPrompt="1"/>
          </p:nvPr>
        </p:nvSpPr>
        <p:spPr>
          <a:xfrm>
            <a:off x="1305468" y="1701056"/>
            <a:ext cx="3590864" cy="2329169"/>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16" name="Text Placeholder 9">
            <a:extLst>
              <a:ext uri="{FF2B5EF4-FFF2-40B4-BE49-F238E27FC236}">
                <a16:creationId xmlns:a16="http://schemas.microsoft.com/office/drawing/2014/main" id="{025EB44B-167F-4529-98D7-54F7D25E4CA8}"/>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7509740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C6819F54-C3A9-44D9-9457-76E05059E882}"/>
              </a:ext>
            </a:extLst>
          </p:cNvPr>
          <p:cNvSpPr>
            <a:spLocks noGrp="1"/>
          </p:cNvSpPr>
          <p:nvPr>
            <p:ph type="pic" idx="12" hasCustomPrompt="1"/>
          </p:nvPr>
        </p:nvSpPr>
        <p:spPr>
          <a:xfrm>
            <a:off x="1" y="1"/>
            <a:ext cx="7665395" cy="6867322"/>
          </a:xfrm>
          <a:custGeom>
            <a:avLst/>
            <a:gdLst>
              <a:gd name="connsiteX0" fmla="*/ 0 w 6353150"/>
              <a:gd name="connsiteY0" fmla="*/ 0 h 6858000"/>
              <a:gd name="connsiteX1" fmla="*/ 6353150 w 6353150"/>
              <a:gd name="connsiteY1" fmla="*/ 0 h 6858000"/>
              <a:gd name="connsiteX2" fmla="*/ 6353150 w 6353150"/>
              <a:gd name="connsiteY2" fmla="*/ 6858000 h 6858000"/>
              <a:gd name="connsiteX3" fmla="*/ 0 w 6353150"/>
              <a:gd name="connsiteY3" fmla="*/ 6858000 h 6858000"/>
              <a:gd name="connsiteX4" fmla="*/ 0 w 6353150"/>
              <a:gd name="connsiteY4" fmla="*/ 0 h 6858000"/>
              <a:gd name="connsiteX0" fmla="*/ 0 w 6353150"/>
              <a:gd name="connsiteY0" fmla="*/ 0 h 6858000"/>
              <a:gd name="connsiteX1" fmla="*/ 6353150 w 6353150"/>
              <a:gd name="connsiteY1" fmla="*/ 0 h 6858000"/>
              <a:gd name="connsiteX2" fmla="*/ 2857475 w 6353150"/>
              <a:gd name="connsiteY2" fmla="*/ 6838950 h 6858000"/>
              <a:gd name="connsiteX3" fmla="*/ 0 w 6353150"/>
              <a:gd name="connsiteY3" fmla="*/ 6858000 h 6858000"/>
              <a:gd name="connsiteX4" fmla="*/ 0 w 6353150"/>
              <a:gd name="connsiteY4" fmla="*/ 0 h 6858000"/>
              <a:gd name="connsiteX0" fmla="*/ 0 w 6353150"/>
              <a:gd name="connsiteY0" fmla="*/ 0 h 6867525"/>
              <a:gd name="connsiteX1" fmla="*/ 6353150 w 6353150"/>
              <a:gd name="connsiteY1" fmla="*/ 0 h 6867525"/>
              <a:gd name="connsiteX2" fmla="*/ 2857475 w 6353150"/>
              <a:gd name="connsiteY2" fmla="*/ 6867525 h 6867525"/>
              <a:gd name="connsiteX3" fmla="*/ 0 w 6353150"/>
              <a:gd name="connsiteY3" fmla="*/ 6858000 h 6867525"/>
              <a:gd name="connsiteX4" fmla="*/ 0 w 6353150"/>
              <a:gd name="connsiteY4" fmla="*/ 0 h 6867525"/>
              <a:gd name="connsiteX0" fmla="*/ 0 w 6353150"/>
              <a:gd name="connsiteY0" fmla="*/ 0 h 6877050"/>
              <a:gd name="connsiteX1" fmla="*/ 6353150 w 6353150"/>
              <a:gd name="connsiteY1" fmla="*/ 0 h 6877050"/>
              <a:gd name="connsiteX2" fmla="*/ 2558262 w 6353150"/>
              <a:gd name="connsiteY2" fmla="*/ 6877050 h 6877050"/>
              <a:gd name="connsiteX3" fmla="*/ 0 w 6353150"/>
              <a:gd name="connsiteY3" fmla="*/ 6858000 h 6877050"/>
              <a:gd name="connsiteX4" fmla="*/ 0 w 6353150"/>
              <a:gd name="connsiteY4" fmla="*/ 0 h 6877050"/>
              <a:gd name="connsiteX0" fmla="*/ 0 w 6353150"/>
              <a:gd name="connsiteY0" fmla="*/ 0 h 6858000"/>
              <a:gd name="connsiteX1" fmla="*/ 6353150 w 6353150"/>
              <a:gd name="connsiteY1" fmla="*/ 0 h 6858000"/>
              <a:gd name="connsiteX2" fmla="*/ 3164544 w 6353150"/>
              <a:gd name="connsiteY2" fmla="*/ 6857595 h 6858000"/>
              <a:gd name="connsiteX3" fmla="*/ 0 w 6353150"/>
              <a:gd name="connsiteY3" fmla="*/ 6858000 h 6858000"/>
              <a:gd name="connsiteX4" fmla="*/ 0 w 6353150"/>
              <a:gd name="connsiteY4" fmla="*/ 0 h 6858000"/>
              <a:gd name="connsiteX0" fmla="*/ 0 w 6353150"/>
              <a:gd name="connsiteY0" fmla="*/ 0 h 6867322"/>
              <a:gd name="connsiteX1" fmla="*/ 6353150 w 6353150"/>
              <a:gd name="connsiteY1" fmla="*/ 0 h 6867322"/>
              <a:gd name="connsiteX2" fmla="*/ 3672474 w 6353150"/>
              <a:gd name="connsiteY2" fmla="*/ 6867322 h 6867322"/>
              <a:gd name="connsiteX3" fmla="*/ 0 w 6353150"/>
              <a:gd name="connsiteY3" fmla="*/ 6858000 h 6867322"/>
              <a:gd name="connsiteX4" fmla="*/ 0 w 6353150"/>
              <a:gd name="connsiteY4" fmla="*/ 0 h 6867322"/>
              <a:gd name="connsiteX0" fmla="*/ 0 w 6353150"/>
              <a:gd name="connsiteY0" fmla="*/ 0 h 6858000"/>
              <a:gd name="connsiteX1" fmla="*/ 6353150 w 6353150"/>
              <a:gd name="connsiteY1" fmla="*/ 0 h 6858000"/>
              <a:gd name="connsiteX2" fmla="*/ 3680537 w 6353150"/>
              <a:gd name="connsiteY2" fmla="*/ 6857594 h 6858000"/>
              <a:gd name="connsiteX3" fmla="*/ 0 w 6353150"/>
              <a:gd name="connsiteY3" fmla="*/ 6858000 h 6858000"/>
              <a:gd name="connsiteX4" fmla="*/ 0 w 6353150"/>
              <a:gd name="connsiteY4" fmla="*/ 0 h 6858000"/>
              <a:gd name="connsiteX0" fmla="*/ 0 w 6353150"/>
              <a:gd name="connsiteY0" fmla="*/ 0 h 6867322"/>
              <a:gd name="connsiteX1" fmla="*/ 6353150 w 6353150"/>
              <a:gd name="connsiteY1" fmla="*/ 0 h 6867322"/>
              <a:gd name="connsiteX2" fmla="*/ 3696661 w 6353150"/>
              <a:gd name="connsiteY2" fmla="*/ 6867322 h 6867322"/>
              <a:gd name="connsiteX3" fmla="*/ 0 w 6353150"/>
              <a:gd name="connsiteY3" fmla="*/ 6858000 h 6867322"/>
              <a:gd name="connsiteX4" fmla="*/ 0 w 6353150"/>
              <a:gd name="connsiteY4" fmla="*/ 0 h 6867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3150" h="6867322">
                <a:moveTo>
                  <a:pt x="0" y="0"/>
                </a:moveTo>
                <a:lnTo>
                  <a:pt x="6353150" y="0"/>
                </a:lnTo>
                <a:lnTo>
                  <a:pt x="3696661" y="6867322"/>
                </a:lnTo>
                <a:lnTo>
                  <a:pt x="0" y="6858000"/>
                </a:lnTo>
                <a:lnTo>
                  <a:pt x="0" y="0"/>
                </a:lnTo>
                <a:close/>
              </a:path>
            </a:pathLst>
          </a:cu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9649280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Picture Placeholder 113">
            <a:extLst>
              <a:ext uri="{FF2B5EF4-FFF2-40B4-BE49-F238E27FC236}">
                <a16:creationId xmlns:a16="http://schemas.microsoft.com/office/drawing/2014/main" id="{444D4FA3-59DB-4178-8B01-DD68982F201A}"/>
              </a:ext>
            </a:extLst>
          </p:cNvPr>
          <p:cNvSpPr>
            <a:spLocks noGrp="1"/>
          </p:cNvSpPr>
          <p:nvPr>
            <p:ph type="pic" sz="quarter" idx="11" hasCustomPrompt="1"/>
          </p:nvPr>
        </p:nvSpPr>
        <p:spPr>
          <a:xfrm>
            <a:off x="690114" y="1690777"/>
            <a:ext cx="3450566" cy="4546121"/>
          </a:xfrm>
          <a:prstGeom prst="rect">
            <a:avLst/>
          </a:pr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0A627B4D-EA42-45F1-88B2-A8099F53F602}"/>
              </a:ext>
            </a:extLst>
          </p:cNvPr>
          <p:cNvSpPr>
            <a:spLocks noGrp="1"/>
          </p:cNvSpPr>
          <p:nvPr>
            <p:ph type="pic" sz="quarter" idx="19" hasCustomPrompt="1"/>
          </p:nvPr>
        </p:nvSpPr>
        <p:spPr>
          <a:xfrm>
            <a:off x="4674653" y="1209715"/>
            <a:ext cx="7004190" cy="5183481"/>
          </a:xfrm>
          <a:custGeom>
            <a:avLst/>
            <a:gdLst>
              <a:gd name="connsiteX0" fmla="*/ 1137861 w 7004190"/>
              <a:gd name="connsiteY0" fmla="*/ 2413392 h 5183481"/>
              <a:gd name="connsiteX1" fmla="*/ 2785716 w 7004190"/>
              <a:gd name="connsiteY1" fmla="*/ 3553613 h 5183481"/>
              <a:gd name="connsiteX2" fmla="*/ 1657942 w 7004190"/>
              <a:gd name="connsiteY2" fmla="*/ 5183481 h 5183481"/>
              <a:gd name="connsiteX3" fmla="*/ 1626789 w 7004190"/>
              <a:gd name="connsiteY3" fmla="*/ 5183481 h 5183481"/>
              <a:gd name="connsiteX4" fmla="*/ 0 w 7004190"/>
              <a:gd name="connsiteY4" fmla="*/ 4057836 h 5183481"/>
              <a:gd name="connsiteX5" fmla="*/ 4153549 w 7004190"/>
              <a:gd name="connsiteY5" fmla="*/ 1789413 h 5183481"/>
              <a:gd name="connsiteX6" fmla="*/ 5801404 w 7004190"/>
              <a:gd name="connsiteY6" fmla="*/ 2929634 h 5183481"/>
              <a:gd name="connsiteX7" fmla="*/ 4663543 w 7004190"/>
              <a:gd name="connsiteY7" fmla="*/ 4574079 h 5183481"/>
              <a:gd name="connsiteX8" fmla="*/ 3015688 w 7004190"/>
              <a:gd name="connsiteY8" fmla="*/ 3433857 h 5183481"/>
              <a:gd name="connsiteX9" fmla="*/ 2340647 w 7004190"/>
              <a:gd name="connsiteY9" fmla="*/ 623978 h 5183481"/>
              <a:gd name="connsiteX10" fmla="*/ 3988502 w 7004190"/>
              <a:gd name="connsiteY10" fmla="*/ 1764199 h 5183481"/>
              <a:gd name="connsiteX11" fmla="*/ 2850641 w 7004190"/>
              <a:gd name="connsiteY11" fmla="*/ 3408644 h 5183481"/>
              <a:gd name="connsiteX12" fmla="*/ 1202786 w 7004190"/>
              <a:gd name="connsiteY12" fmla="*/ 2268422 h 5183481"/>
              <a:gd name="connsiteX13" fmla="*/ 5356335 w 7004190"/>
              <a:gd name="connsiteY13" fmla="*/ 0 h 5183481"/>
              <a:gd name="connsiteX14" fmla="*/ 7004190 w 7004190"/>
              <a:gd name="connsiteY14" fmla="*/ 1140221 h 5183481"/>
              <a:gd name="connsiteX15" fmla="*/ 5866329 w 7004190"/>
              <a:gd name="connsiteY15" fmla="*/ 2784666 h 5183481"/>
              <a:gd name="connsiteX16" fmla="*/ 4218474 w 7004190"/>
              <a:gd name="connsiteY16" fmla="*/ 1644444 h 5183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004190" h="5183481">
                <a:moveTo>
                  <a:pt x="1137861" y="2413392"/>
                </a:moveTo>
                <a:lnTo>
                  <a:pt x="2785716" y="3553613"/>
                </a:lnTo>
                <a:lnTo>
                  <a:pt x="1657942" y="5183481"/>
                </a:lnTo>
                <a:lnTo>
                  <a:pt x="1626789" y="5183481"/>
                </a:lnTo>
                <a:lnTo>
                  <a:pt x="0" y="4057836"/>
                </a:lnTo>
                <a:close/>
                <a:moveTo>
                  <a:pt x="4153549" y="1789413"/>
                </a:moveTo>
                <a:lnTo>
                  <a:pt x="5801404" y="2929634"/>
                </a:lnTo>
                <a:lnTo>
                  <a:pt x="4663543" y="4574079"/>
                </a:lnTo>
                <a:lnTo>
                  <a:pt x="3015688" y="3433857"/>
                </a:lnTo>
                <a:close/>
                <a:moveTo>
                  <a:pt x="2340647" y="623978"/>
                </a:moveTo>
                <a:lnTo>
                  <a:pt x="3988502" y="1764199"/>
                </a:lnTo>
                <a:lnTo>
                  <a:pt x="2850641" y="3408644"/>
                </a:lnTo>
                <a:lnTo>
                  <a:pt x="1202786" y="2268422"/>
                </a:lnTo>
                <a:close/>
                <a:moveTo>
                  <a:pt x="5356335" y="0"/>
                </a:moveTo>
                <a:lnTo>
                  <a:pt x="7004190" y="1140221"/>
                </a:lnTo>
                <a:lnTo>
                  <a:pt x="5866329" y="2784666"/>
                </a:lnTo>
                <a:lnTo>
                  <a:pt x="4218474" y="1644444"/>
                </a:lnTo>
                <a:close/>
              </a:path>
            </a:pathLst>
          </a:custGeom>
          <a:solidFill>
            <a:schemeClr val="bg1">
              <a:lumMod val="95000"/>
            </a:schemeClr>
          </a:solidFill>
        </p:spPr>
        <p:txBody>
          <a:bodyPr wrap="square" anchor="ctr">
            <a:noAutofit/>
          </a:bodyP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6" name="Freeform: Shape 5">
            <a:extLst>
              <a:ext uri="{FF2B5EF4-FFF2-40B4-BE49-F238E27FC236}">
                <a16:creationId xmlns:a16="http://schemas.microsoft.com/office/drawing/2014/main" id="{98005EE3-112D-4F95-85EE-0F14B4F82527}"/>
              </a:ext>
            </a:extLst>
          </p:cNvPr>
          <p:cNvSpPr/>
          <p:nvPr userDrawn="1"/>
        </p:nvSpPr>
        <p:spPr>
          <a:xfrm flipH="1">
            <a:off x="9483952" y="2398143"/>
            <a:ext cx="2708047" cy="3413083"/>
          </a:xfrm>
          <a:custGeom>
            <a:avLst/>
            <a:gdLst>
              <a:gd name="connsiteX0" fmla="*/ 0 w 2708047"/>
              <a:gd name="connsiteY0" fmla="*/ 0 h 3335839"/>
              <a:gd name="connsiteX1" fmla="*/ 347734 w 2708047"/>
              <a:gd name="connsiteY1" fmla="*/ 0 h 3335839"/>
              <a:gd name="connsiteX2" fmla="*/ 2708047 w 2708047"/>
              <a:gd name="connsiteY2" fmla="*/ 3335839 h 3335839"/>
              <a:gd name="connsiteX3" fmla="*/ 0 w 2708047"/>
              <a:gd name="connsiteY3" fmla="*/ 3335839 h 3335839"/>
            </a:gdLst>
            <a:ahLst/>
            <a:cxnLst>
              <a:cxn ang="0">
                <a:pos x="connsiteX0" y="connsiteY0"/>
              </a:cxn>
              <a:cxn ang="0">
                <a:pos x="connsiteX1" y="connsiteY1"/>
              </a:cxn>
              <a:cxn ang="0">
                <a:pos x="connsiteX2" y="connsiteY2"/>
              </a:cxn>
              <a:cxn ang="0">
                <a:pos x="connsiteX3" y="connsiteY3"/>
              </a:cxn>
            </a:cxnLst>
            <a:rect l="l" t="t" r="r" b="b"/>
            <a:pathLst>
              <a:path w="2708047" h="3335839">
                <a:moveTo>
                  <a:pt x="0" y="0"/>
                </a:moveTo>
                <a:lnTo>
                  <a:pt x="347734" y="0"/>
                </a:lnTo>
                <a:lnTo>
                  <a:pt x="2708047" y="3335839"/>
                </a:lnTo>
                <a:lnTo>
                  <a:pt x="0" y="333583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7" name="Freeform: Shape 6">
            <a:extLst>
              <a:ext uri="{FF2B5EF4-FFF2-40B4-BE49-F238E27FC236}">
                <a16:creationId xmlns:a16="http://schemas.microsoft.com/office/drawing/2014/main" id="{7D606870-902A-4708-8323-449308DB2483}"/>
              </a:ext>
            </a:extLst>
          </p:cNvPr>
          <p:cNvSpPr/>
          <p:nvPr userDrawn="1"/>
        </p:nvSpPr>
        <p:spPr>
          <a:xfrm flipH="1">
            <a:off x="0" y="1819635"/>
            <a:ext cx="6869544" cy="3399346"/>
          </a:xfrm>
          <a:custGeom>
            <a:avLst/>
            <a:gdLst>
              <a:gd name="connsiteX0" fmla="*/ 6869544 w 6869544"/>
              <a:gd name="connsiteY0" fmla="*/ 0 h 3399346"/>
              <a:gd name="connsiteX1" fmla="*/ 0 w 6869544"/>
              <a:gd name="connsiteY1" fmla="*/ 0 h 3399346"/>
              <a:gd name="connsiteX2" fmla="*/ 2360312 w 6869544"/>
              <a:gd name="connsiteY2" fmla="*/ 3399346 h 3399346"/>
              <a:gd name="connsiteX3" fmla="*/ 6869544 w 6869544"/>
              <a:gd name="connsiteY3" fmla="*/ 3399346 h 3399346"/>
            </a:gdLst>
            <a:ahLst/>
            <a:cxnLst>
              <a:cxn ang="0">
                <a:pos x="connsiteX0" y="connsiteY0"/>
              </a:cxn>
              <a:cxn ang="0">
                <a:pos x="connsiteX1" y="connsiteY1"/>
              </a:cxn>
              <a:cxn ang="0">
                <a:pos x="connsiteX2" y="connsiteY2"/>
              </a:cxn>
              <a:cxn ang="0">
                <a:pos x="connsiteX3" y="connsiteY3"/>
              </a:cxn>
            </a:cxnLst>
            <a:rect l="l" t="t" r="r" b="b"/>
            <a:pathLst>
              <a:path w="6869544" h="3399346">
                <a:moveTo>
                  <a:pt x="6869544" y="0"/>
                </a:moveTo>
                <a:lnTo>
                  <a:pt x="0" y="0"/>
                </a:lnTo>
                <a:lnTo>
                  <a:pt x="2360312" y="3399346"/>
                </a:lnTo>
                <a:lnTo>
                  <a:pt x="6869544" y="339934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accent2"/>
              </a:solidFill>
            </a:endParaRPr>
          </a:p>
        </p:txBody>
      </p:sp>
    </p:spTree>
    <p:extLst>
      <p:ext uri="{BB962C8B-B14F-4D97-AF65-F5344CB8AC3E}">
        <p14:creationId xmlns:p14="http://schemas.microsoft.com/office/powerpoint/2010/main" val="3833295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961F56C-FC4E-4E85-948D-F798A2CF760D}"/>
              </a:ext>
            </a:extLst>
          </p:cNvPr>
          <p:cNvSpPr/>
          <p:nvPr userDrawn="1"/>
        </p:nvSpPr>
        <p:spPr>
          <a:xfrm>
            <a:off x="0" y="2497335"/>
            <a:ext cx="4871870" cy="136815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p>
        </p:txBody>
      </p:sp>
      <p:sp>
        <p:nvSpPr>
          <p:cNvPr id="3" name="Rectangle 2">
            <a:extLst>
              <a:ext uri="{FF2B5EF4-FFF2-40B4-BE49-F238E27FC236}">
                <a16:creationId xmlns:a16="http://schemas.microsoft.com/office/drawing/2014/main" id="{0622638E-3ED2-4EC2-AC6A-87AFD9148A10}"/>
              </a:ext>
            </a:extLst>
          </p:cNvPr>
          <p:cNvSpPr/>
          <p:nvPr userDrawn="1"/>
        </p:nvSpPr>
        <p:spPr>
          <a:xfrm>
            <a:off x="7320144" y="3862911"/>
            <a:ext cx="4871858" cy="13681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p>
        </p:txBody>
      </p:sp>
      <p:grpSp>
        <p:nvGrpSpPr>
          <p:cNvPr id="4" name="Group 3">
            <a:extLst>
              <a:ext uri="{FF2B5EF4-FFF2-40B4-BE49-F238E27FC236}">
                <a16:creationId xmlns:a16="http://schemas.microsoft.com/office/drawing/2014/main" id="{3395B495-2830-477B-A6B4-1A2FD9D9A771}"/>
              </a:ext>
            </a:extLst>
          </p:cNvPr>
          <p:cNvGrpSpPr/>
          <p:nvPr userDrawn="1"/>
        </p:nvGrpSpPr>
        <p:grpSpPr>
          <a:xfrm>
            <a:off x="4871870" y="1763729"/>
            <a:ext cx="2448272" cy="4303935"/>
            <a:chOff x="445712" y="1449040"/>
            <a:chExt cx="2113018" cy="3924176"/>
          </a:xfrm>
        </p:grpSpPr>
        <p:sp>
          <p:nvSpPr>
            <p:cNvPr id="5" name="Rounded Rectangle 4">
              <a:extLst>
                <a:ext uri="{FF2B5EF4-FFF2-40B4-BE49-F238E27FC236}">
                  <a16:creationId xmlns:a16="http://schemas.microsoft.com/office/drawing/2014/main" id="{B5780031-55E5-49B4-93B1-AA0E5A8629DE}"/>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6" name="Rectangle 5">
              <a:extLst>
                <a:ext uri="{FF2B5EF4-FFF2-40B4-BE49-F238E27FC236}">
                  <a16:creationId xmlns:a16="http://schemas.microsoft.com/office/drawing/2014/main" id="{F4A73C7F-5B80-4E48-8A46-B5930F7051D1}"/>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7" name="Group 6">
              <a:extLst>
                <a:ext uri="{FF2B5EF4-FFF2-40B4-BE49-F238E27FC236}">
                  <a16:creationId xmlns:a16="http://schemas.microsoft.com/office/drawing/2014/main" id="{74C05D44-1D55-4537-AE08-BEA47364B03D}"/>
                </a:ext>
              </a:extLst>
            </p:cNvPr>
            <p:cNvGrpSpPr/>
            <p:nvPr userDrawn="1"/>
          </p:nvGrpSpPr>
          <p:grpSpPr>
            <a:xfrm>
              <a:off x="1407705" y="5045834"/>
              <a:ext cx="211967" cy="211967"/>
              <a:chOff x="1549420" y="5712364"/>
              <a:chExt cx="312583" cy="312583"/>
            </a:xfrm>
          </p:grpSpPr>
          <p:sp>
            <p:nvSpPr>
              <p:cNvPr id="8" name="Oval 7">
                <a:extLst>
                  <a:ext uri="{FF2B5EF4-FFF2-40B4-BE49-F238E27FC236}">
                    <a16:creationId xmlns:a16="http://schemas.microsoft.com/office/drawing/2014/main" id="{0A1B6201-9E44-4B1E-AE1A-2CDE8936CB91}"/>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9" name="Rounded Rectangle 8">
                <a:extLst>
                  <a:ext uri="{FF2B5EF4-FFF2-40B4-BE49-F238E27FC236}">
                    <a16:creationId xmlns:a16="http://schemas.microsoft.com/office/drawing/2014/main" id="{E1CEB241-F909-41C6-95C9-9F4D82171CA6}"/>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10" name="Picture Placeholder 2">
            <a:extLst>
              <a:ext uri="{FF2B5EF4-FFF2-40B4-BE49-F238E27FC236}">
                <a16:creationId xmlns:a16="http://schemas.microsoft.com/office/drawing/2014/main" id="{849AD953-D616-4325-A257-85C7C2E80D32}"/>
              </a:ext>
            </a:extLst>
          </p:cNvPr>
          <p:cNvSpPr>
            <a:spLocks noGrp="1"/>
          </p:cNvSpPr>
          <p:nvPr>
            <p:ph type="pic" idx="22" hasCustomPrompt="1"/>
          </p:nvPr>
        </p:nvSpPr>
        <p:spPr>
          <a:xfrm>
            <a:off x="5051890" y="2223507"/>
            <a:ext cx="2088232" cy="338437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32" name="Text Placeholder 9">
            <a:extLst>
              <a:ext uri="{FF2B5EF4-FFF2-40B4-BE49-F238E27FC236}">
                <a16:creationId xmlns:a16="http://schemas.microsoft.com/office/drawing/2014/main" id="{9E3E61FD-4E71-46C2-9143-31FF6EA9B028}"/>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199585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7" name="Picture Placeholder 5">
            <a:extLst>
              <a:ext uri="{FF2B5EF4-FFF2-40B4-BE49-F238E27FC236}">
                <a16:creationId xmlns:a16="http://schemas.microsoft.com/office/drawing/2014/main" id="{FC8F58AE-9B3E-4216-B2AF-DE8B018CBB2F}"/>
              </a:ext>
            </a:extLst>
          </p:cNvPr>
          <p:cNvSpPr>
            <a:spLocks noGrp="1"/>
          </p:cNvSpPr>
          <p:nvPr>
            <p:ph type="pic" sz="quarter" idx="10" hasCustomPrompt="1"/>
          </p:nvPr>
        </p:nvSpPr>
        <p:spPr>
          <a:xfrm>
            <a:off x="0" y="0"/>
            <a:ext cx="5903383" cy="6858000"/>
          </a:xfrm>
          <a:prstGeom prst="rect">
            <a:avLst/>
          </a:prstGeom>
          <a:solidFill>
            <a:schemeClr val="bg1">
              <a:lumMod val="95000"/>
            </a:schemeClr>
          </a:solidFill>
        </p:spPr>
        <p:txBody>
          <a:bodyPr tIns="1908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800">
                <a:latin typeface="+mn-lt"/>
                <a:cs typeface="Arial" pitchFamily="34" charset="0"/>
              </a:defRPr>
            </a:lvl1pPr>
          </a:lstStyle>
          <a:p>
            <a:r>
              <a:rPr lang="en-US" altLang="ko-KR" dirty="0"/>
              <a:t>Place Your Picture Here And Send To Back</a:t>
            </a:r>
            <a:endParaRPr lang="ko-KR" altLang="en-US" dirty="0"/>
          </a:p>
        </p:txBody>
      </p:sp>
      <p:sp>
        <p:nvSpPr>
          <p:cNvPr id="8" name="Picture Placeholder 5">
            <a:extLst>
              <a:ext uri="{FF2B5EF4-FFF2-40B4-BE49-F238E27FC236}">
                <a16:creationId xmlns:a16="http://schemas.microsoft.com/office/drawing/2014/main" id="{68176049-D92E-466E-8A0A-6E12CE98154F}"/>
              </a:ext>
            </a:extLst>
          </p:cNvPr>
          <p:cNvSpPr>
            <a:spLocks noGrp="1"/>
          </p:cNvSpPr>
          <p:nvPr>
            <p:ph type="pic" sz="quarter" idx="11" hasCustomPrompt="1"/>
          </p:nvPr>
        </p:nvSpPr>
        <p:spPr>
          <a:xfrm>
            <a:off x="6455342" y="764189"/>
            <a:ext cx="2319231" cy="2295361"/>
          </a:xfrm>
          <a:prstGeom prst="rect">
            <a:avLst/>
          </a:prstGeom>
          <a:solidFill>
            <a:schemeClr val="bg1">
              <a:lumMod val="95000"/>
            </a:schemeClr>
          </a:solidFill>
        </p:spPr>
        <p:txBody>
          <a:bodyPr tIns="360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cs typeface="Arial" pitchFamily="34" charset="0"/>
              </a:defRPr>
            </a:lvl1pPr>
          </a:lstStyle>
          <a:p>
            <a:r>
              <a:rPr lang="en-US" altLang="ko-KR" dirty="0"/>
              <a:t>Insert Your Image</a:t>
            </a:r>
            <a:endParaRPr lang="ko-KR" altLang="en-US" dirty="0"/>
          </a:p>
          <a:p>
            <a:endParaRPr lang="ko-KR" altLang="en-US" dirty="0"/>
          </a:p>
        </p:txBody>
      </p:sp>
      <p:sp>
        <p:nvSpPr>
          <p:cNvPr id="9" name="Picture Placeholder 5">
            <a:extLst>
              <a:ext uri="{FF2B5EF4-FFF2-40B4-BE49-F238E27FC236}">
                <a16:creationId xmlns:a16="http://schemas.microsoft.com/office/drawing/2014/main" id="{8B5C7291-12D1-46D8-A116-2EEEB210F851}"/>
              </a:ext>
            </a:extLst>
          </p:cNvPr>
          <p:cNvSpPr>
            <a:spLocks noGrp="1"/>
          </p:cNvSpPr>
          <p:nvPr>
            <p:ph type="pic" sz="quarter" idx="12" hasCustomPrompt="1"/>
          </p:nvPr>
        </p:nvSpPr>
        <p:spPr>
          <a:xfrm>
            <a:off x="9307482" y="764190"/>
            <a:ext cx="2319231" cy="2295361"/>
          </a:xfrm>
          <a:prstGeom prst="rect">
            <a:avLst/>
          </a:prstGeom>
          <a:solidFill>
            <a:schemeClr val="bg1">
              <a:lumMod val="95000"/>
            </a:schemeClr>
          </a:solidFill>
        </p:spPr>
        <p:txBody>
          <a:bodyPr tIns="360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cs typeface="Arial" pitchFamily="34" charset="0"/>
              </a:defRPr>
            </a:lvl1pPr>
          </a:lstStyle>
          <a:p>
            <a:r>
              <a:rPr lang="en-US" altLang="ko-KR" dirty="0"/>
              <a:t>Insert Your Image</a:t>
            </a:r>
            <a:endParaRPr lang="ko-KR" altLang="en-US" dirty="0"/>
          </a:p>
          <a:p>
            <a:endParaRPr lang="ko-KR" altLang="en-US" dirty="0"/>
          </a:p>
        </p:txBody>
      </p:sp>
    </p:spTree>
    <p:extLst>
      <p:ext uri="{BB962C8B-B14F-4D97-AF65-F5344CB8AC3E}">
        <p14:creationId xmlns:p14="http://schemas.microsoft.com/office/powerpoint/2010/main" val="2445283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9" r:id="rId14"/>
    <p:sldLayoutId id="2147483688" r:id="rId15"/>
    <p:sldLayoutId id="2147483687" r:id="rId16"/>
    <p:sldLayoutId id="2147483671" r:id="rId17"/>
    <p:sldLayoutId id="2147483672" r:id="rId18"/>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33.jpg"/><Relationship Id="rId5" Type="http://schemas.openxmlformats.org/officeDocument/2006/relationships/image" Target="../media/image32.jpg"/><Relationship Id="rId4" Type="http://schemas.openxmlformats.org/officeDocument/2006/relationships/image" Target="../media/image31.jp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hyperlink" Target="http://softwarecost.org/tools/COCOMO/" TargetMode="External"/><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hyperlink" Target="https://github.com/alirezasamadii/ShopwithPoints"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Placeholder 29">
            <a:extLst>
              <a:ext uri="{FF2B5EF4-FFF2-40B4-BE49-F238E27FC236}">
                <a16:creationId xmlns:a16="http://schemas.microsoft.com/office/drawing/2014/main" id="{E21828B5-005A-41A2-B670-84913814D93C}"/>
              </a:ext>
            </a:extLst>
          </p:cNvPr>
          <p:cNvSpPr>
            <a:spLocks noGrp="1"/>
          </p:cNvSpPr>
          <p:nvPr>
            <p:ph type="body" sz="quarter" idx="10"/>
          </p:nvPr>
        </p:nvSpPr>
        <p:spPr/>
        <p:txBody>
          <a:bodyPr/>
          <a:lstStyle/>
          <a:p>
            <a:r>
              <a:rPr lang="en-US" dirty="0"/>
              <a:t>Shop With Points</a:t>
            </a:r>
          </a:p>
        </p:txBody>
      </p:sp>
      <p:sp>
        <p:nvSpPr>
          <p:cNvPr id="11" name="Text Placeholder 2">
            <a:extLst>
              <a:ext uri="{FF2B5EF4-FFF2-40B4-BE49-F238E27FC236}">
                <a16:creationId xmlns:a16="http://schemas.microsoft.com/office/drawing/2014/main" id="{BAE3F7C3-B97C-4CA2-B5F6-C4AC78B741C5}"/>
              </a:ext>
            </a:extLst>
          </p:cNvPr>
          <p:cNvSpPr txBox="1">
            <a:spLocks/>
          </p:cNvSpPr>
          <p:nvPr/>
        </p:nvSpPr>
        <p:spPr>
          <a:xfrm>
            <a:off x="563880" y="2999005"/>
            <a:ext cx="3280822" cy="277200"/>
          </a:xfrm>
          <a:prstGeom prst="rect">
            <a:avLst/>
          </a:prstGeom>
        </p:spPr>
        <p:txBody>
          <a:bodyPr anchor="ctr"/>
          <a:lstStyle>
            <a:lvl1pPr marL="0" indent="0" algn="r" defTabSz="914400" rtl="0" eaLnBrk="1" latinLnBrk="1" hangingPunct="1">
              <a:spcBef>
                <a:spcPct val="20000"/>
              </a:spcBef>
              <a:buFont typeface="Arial" pitchFamily="34" charset="0"/>
              <a:buNone/>
              <a:defRPr sz="12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2000" dirty="0">
                <a:solidFill>
                  <a:schemeClr val="bg1"/>
                </a:solidFill>
                <a:cs typeface="Arial" pitchFamily="34" charset="0"/>
              </a:rPr>
              <a:t>Alireza </a:t>
            </a:r>
            <a:r>
              <a:rPr lang="en-US" altLang="ko-KR" sz="2000" dirty="0" err="1">
                <a:solidFill>
                  <a:schemeClr val="bg1"/>
                </a:solidFill>
                <a:cs typeface="Arial" pitchFamily="34" charset="0"/>
              </a:rPr>
              <a:t>Samadifardheris</a:t>
            </a:r>
            <a:r>
              <a:rPr lang="en-US" altLang="ko-KR" sz="2000" dirty="0">
                <a:solidFill>
                  <a:schemeClr val="bg1"/>
                </a:solidFill>
                <a:cs typeface="Arial" pitchFamily="34" charset="0"/>
              </a:rPr>
              <a:t> </a:t>
            </a:r>
            <a:endParaRPr lang="ko-KR" altLang="en-US" sz="2000" dirty="0">
              <a:solidFill>
                <a:schemeClr val="bg1"/>
              </a:solidFill>
              <a:cs typeface="Arial" pitchFamily="34" charset="0"/>
            </a:endParaRPr>
          </a:p>
        </p:txBody>
      </p:sp>
      <p:sp>
        <p:nvSpPr>
          <p:cNvPr id="20" name="Text Placeholder 30">
            <a:extLst>
              <a:ext uri="{FF2B5EF4-FFF2-40B4-BE49-F238E27FC236}">
                <a16:creationId xmlns:a16="http://schemas.microsoft.com/office/drawing/2014/main" id="{A8CBE419-C8AA-4A6E-BE84-4B98FCF0E3D4}"/>
              </a:ext>
            </a:extLst>
          </p:cNvPr>
          <p:cNvSpPr txBox="1">
            <a:spLocks/>
          </p:cNvSpPr>
          <p:nvPr/>
        </p:nvSpPr>
        <p:spPr>
          <a:xfrm>
            <a:off x="8328472" y="4432305"/>
            <a:ext cx="2979608" cy="277200"/>
          </a:xfrm>
          <a:prstGeom prst="rect">
            <a:avLst/>
          </a:prstGeom>
        </p:spPr>
        <p:txBody>
          <a:bodyPr anchor="ctr"/>
          <a:lstStyle>
            <a:lvl1pPr marL="0" indent="0" algn="l" defTabSz="914400" rtl="0" eaLnBrk="1" latinLnBrk="1" hangingPunct="1">
              <a:spcBef>
                <a:spcPct val="20000"/>
              </a:spcBef>
              <a:buFont typeface="Arial" pitchFamily="34" charset="0"/>
              <a:buNone/>
              <a:defRPr sz="12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2000" dirty="0">
                <a:solidFill>
                  <a:schemeClr val="bg1"/>
                </a:solidFill>
                <a:cs typeface="Arial" pitchFamily="34" charset="0"/>
              </a:rPr>
              <a:t>Ashkan Ansarifard</a:t>
            </a:r>
            <a:endParaRPr lang="ko-KR" altLang="en-US" sz="2000" dirty="0">
              <a:solidFill>
                <a:schemeClr val="bg1"/>
              </a:solidFill>
              <a:cs typeface="Arial" pitchFamily="34" charset="0"/>
            </a:endParaRPr>
          </a:p>
        </p:txBody>
      </p:sp>
      <p:sp>
        <p:nvSpPr>
          <p:cNvPr id="22" name="Rectangle 12">
            <a:extLst>
              <a:ext uri="{FF2B5EF4-FFF2-40B4-BE49-F238E27FC236}">
                <a16:creationId xmlns:a16="http://schemas.microsoft.com/office/drawing/2014/main" id="{0F9BE938-5B33-4CAC-8A0C-A8F398142BCF}"/>
              </a:ext>
            </a:extLst>
          </p:cNvPr>
          <p:cNvSpPr/>
          <p:nvPr/>
        </p:nvSpPr>
        <p:spPr>
          <a:xfrm>
            <a:off x="4079788" y="2339340"/>
            <a:ext cx="504056" cy="160020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4" name="Rectangle 14">
            <a:extLst>
              <a:ext uri="{FF2B5EF4-FFF2-40B4-BE49-F238E27FC236}">
                <a16:creationId xmlns:a16="http://schemas.microsoft.com/office/drawing/2014/main" id="{356C3E74-8783-4AE0-973D-3D5686BCE2F1}"/>
              </a:ext>
            </a:extLst>
          </p:cNvPr>
          <p:cNvSpPr/>
          <p:nvPr/>
        </p:nvSpPr>
        <p:spPr>
          <a:xfrm>
            <a:off x="7604524" y="3543300"/>
            <a:ext cx="504056" cy="189738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pic>
        <p:nvPicPr>
          <p:cNvPr id="36" name="Picture 35"/>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5036582" y="2111515"/>
            <a:ext cx="2141458" cy="3502901"/>
          </a:xfrm>
          <a:prstGeom prst="rect">
            <a:avLst/>
          </a:prstGeom>
        </p:spPr>
      </p:pic>
    </p:spTree>
    <p:extLst>
      <p:ext uri="{BB962C8B-B14F-4D97-AF65-F5344CB8AC3E}">
        <p14:creationId xmlns:p14="http://schemas.microsoft.com/office/powerpoint/2010/main" val="3668670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llout: Up Arrow 5">
            <a:extLst>
              <a:ext uri="{FF2B5EF4-FFF2-40B4-BE49-F238E27FC236}">
                <a16:creationId xmlns:a16="http://schemas.microsoft.com/office/drawing/2014/main" id="{1C9C804C-D627-4F41-876D-82E5B8251151}"/>
              </a:ext>
            </a:extLst>
          </p:cNvPr>
          <p:cNvSpPr/>
          <p:nvPr/>
        </p:nvSpPr>
        <p:spPr>
          <a:xfrm rot="8100000">
            <a:off x="5778136" y="1612401"/>
            <a:ext cx="1149532" cy="1793966"/>
          </a:xfrm>
          <a:prstGeom prst="upArrowCallou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allout: Up Arrow 6">
            <a:extLst>
              <a:ext uri="{FF2B5EF4-FFF2-40B4-BE49-F238E27FC236}">
                <a16:creationId xmlns:a16="http://schemas.microsoft.com/office/drawing/2014/main" id="{8D8E300A-8147-41FC-BAB2-7961071B22C6}"/>
              </a:ext>
            </a:extLst>
          </p:cNvPr>
          <p:cNvSpPr/>
          <p:nvPr/>
        </p:nvSpPr>
        <p:spPr>
          <a:xfrm rot="2700000">
            <a:off x="7184571" y="2525491"/>
            <a:ext cx="1149532" cy="1793966"/>
          </a:xfrm>
          <a:prstGeom prst="upArrowCallou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allout: Up Arrow 7">
            <a:extLst>
              <a:ext uri="{FF2B5EF4-FFF2-40B4-BE49-F238E27FC236}">
                <a16:creationId xmlns:a16="http://schemas.microsoft.com/office/drawing/2014/main" id="{26C996FC-A996-44CF-A818-D4033A962202}"/>
              </a:ext>
            </a:extLst>
          </p:cNvPr>
          <p:cNvSpPr/>
          <p:nvPr/>
        </p:nvSpPr>
        <p:spPr>
          <a:xfrm rot="8100000">
            <a:off x="8591005" y="1612401"/>
            <a:ext cx="1149532" cy="1793966"/>
          </a:xfrm>
          <a:prstGeom prst="upArrowCallou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C00C76F-E4D2-4E8E-9BF6-E0EEBF7AF300}"/>
              </a:ext>
            </a:extLst>
          </p:cNvPr>
          <p:cNvSpPr/>
          <p:nvPr/>
        </p:nvSpPr>
        <p:spPr>
          <a:xfrm rot="2722113">
            <a:off x="9772284" y="3059809"/>
            <a:ext cx="1162586" cy="1162586"/>
          </a:xfrm>
          <a:prstGeom prst="rec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10000"/>
                  <a:lumOff val="90000"/>
                </a:schemeClr>
              </a:solidFill>
            </a:endParaRPr>
          </a:p>
        </p:txBody>
      </p:sp>
      <p:sp>
        <p:nvSpPr>
          <p:cNvPr id="21" name="TextBox 20">
            <a:extLst>
              <a:ext uri="{FF2B5EF4-FFF2-40B4-BE49-F238E27FC236}">
                <a16:creationId xmlns:a16="http://schemas.microsoft.com/office/drawing/2014/main" id="{BCFFFF2B-F1B2-417E-8443-03F9A43B9E64}"/>
              </a:ext>
            </a:extLst>
          </p:cNvPr>
          <p:cNvSpPr txBox="1"/>
          <p:nvPr/>
        </p:nvSpPr>
        <p:spPr>
          <a:xfrm>
            <a:off x="5291407" y="4109138"/>
            <a:ext cx="1656427" cy="338554"/>
          </a:xfrm>
          <a:prstGeom prst="rect">
            <a:avLst/>
          </a:prstGeom>
          <a:pattFill prst="pct5">
            <a:fgClr>
              <a:schemeClr val="accent1"/>
            </a:fgClr>
            <a:bgClr>
              <a:schemeClr val="bg1"/>
            </a:bgClr>
          </a:pattFill>
        </p:spPr>
        <p:txBody>
          <a:bodyPr wrap="square" rtlCol="0">
            <a:spAutoFit/>
          </a:bodyPr>
          <a:lstStyle/>
          <a:p>
            <a:pPr algn="ctr"/>
            <a:r>
              <a:rPr lang="en-US" altLang="ko-KR" sz="1600" b="1" dirty="0">
                <a:solidFill>
                  <a:schemeClr val="accent6">
                    <a:lumMod val="10000"/>
                    <a:lumOff val="90000"/>
                  </a:schemeClr>
                </a:solidFill>
                <a:cs typeface="Arial" pitchFamily="34" charset="0"/>
              </a:rPr>
              <a:t>Sprints</a:t>
            </a:r>
            <a:endParaRPr lang="ko-KR" altLang="en-US" sz="1600" b="1" dirty="0">
              <a:solidFill>
                <a:schemeClr val="accent6">
                  <a:lumMod val="10000"/>
                  <a:lumOff val="90000"/>
                </a:schemeClr>
              </a:solidFill>
              <a:cs typeface="Arial" pitchFamily="34" charset="0"/>
            </a:endParaRPr>
          </a:p>
        </p:txBody>
      </p:sp>
      <p:sp>
        <p:nvSpPr>
          <p:cNvPr id="24" name="TextBox 23">
            <a:extLst>
              <a:ext uri="{FF2B5EF4-FFF2-40B4-BE49-F238E27FC236}">
                <a16:creationId xmlns:a16="http://schemas.microsoft.com/office/drawing/2014/main" id="{737A55B3-76D5-4B64-BA4B-B53C1609C870}"/>
              </a:ext>
            </a:extLst>
          </p:cNvPr>
          <p:cNvSpPr txBox="1"/>
          <p:nvPr/>
        </p:nvSpPr>
        <p:spPr>
          <a:xfrm>
            <a:off x="6706650" y="4815708"/>
            <a:ext cx="1656427" cy="338554"/>
          </a:xfrm>
          <a:prstGeom prst="rect">
            <a:avLst/>
          </a:prstGeom>
          <a:pattFill prst="pct5">
            <a:fgClr>
              <a:schemeClr val="accent1"/>
            </a:fgClr>
            <a:bgClr>
              <a:schemeClr val="bg1"/>
            </a:bgClr>
          </a:pattFill>
        </p:spPr>
        <p:txBody>
          <a:bodyPr wrap="square" rtlCol="0">
            <a:spAutoFit/>
          </a:bodyPr>
          <a:lstStyle/>
          <a:p>
            <a:pPr algn="ctr"/>
            <a:r>
              <a:rPr lang="en-US" altLang="ko-KR" sz="1600" b="1" dirty="0">
                <a:solidFill>
                  <a:schemeClr val="accent6">
                    <a:lumMod val="10000"/>
                    <a:lumOff val="90000"/>
                  </a:schemeClr>
                </a:solidFill>
                <a:cs typeface="Arial" pitchFamily="34" charset="0"/>
              </a:rPr>
              <a:t>User Stories</a:t>
            </a:r>
          </a:p>
        </p:txBody>
      </p:sp>
      <p:sp>
        <p:nvSpPr>
          <p:cNvPr id="31" name="Rectangle 30">
            <a:extLst>
              <a:ext uri="{FF2B5EF4-FFF2-40B4-BE49-F238E27FC236}">
                <a16:creationId xmlns:a16="http://schemas.microsoft.com/office/drawing/2014/main" id="{C5203413-34F0-4807-9F03-0D0CDC929E20}"/>
              </a:ext>
            </a:extLst>
          </p:cNvPr>
          <p:cNvSpPr/>
          <p:nvPr/>
        </p:nvSpPr>
        <p:spPr>
          <a:xfrm rot="2722113">
            <a:off x="9886778" y="3198701"/>
            <a:ext cx="937540" cy="937540"/>
          </a:xfrm>
          <a:prstGeom prst="rec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10000"/>
                  <a:lumOff val="90000"/>
                </a:schemeClr>
              </a:solidFill>
            </a:endParaRPr>
          </a:p>
        </p:txBody>
      </p:sp>
      <p:sp>
        <p:nvSpPr>
          <p:cNvPr id="32" name="Rectangle 31">
            <a:extLst>
              <a:ext uri="{FF2B5EF4-FFF2-40B4-BE49-F238E27FC236}">
                <a16:creationId xmlns:a16="http://schemas.microsoft.com/office/drawing/2014/main" id="{45682748-AC11-49C0-845A-59A20027DE89}"/>
              </a:ext>
            </a:extLst>
          </p:cNvPr>
          <p:cNvSpPr/>
          <p:nvPr/>
        </p:nvSpPr>
        <p:spPr>
          <a:xfrm rot="2722113">
            <a:off x="8478337" y="1807239"/>
            <a:ext cx="937540" cy="937540"/>
          </a:xfrm>
          <a:prstGeom prst="rec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CDCFED8-E166-42C7-B380-D05B25AF55C7}"/>
              </a:ext>
            </a:extLst>
          </p:cNvPr>
          <p:cNvSpPr/>
          <p:nvPr/>
        </p:nvSpPr>
        <p:spPr>
          <a:xfrm rot="2722113">
            <a:off x="7069894" y="3198701"/>
            <a:ext cx="937540" cy="937540"/>
          </a:xfrm>
          <a:prstGeom prst="rec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10000"/>
                  <a:lumOff val="90000"/>
                </a:schemeClr>
              </a:solidFill>
            </a:endParaRPr>
          </a:p>
        </p:txBody>
      </p:sp>
      <p:sp>
        <p:nvSpPr>
          <p:cNvPr id="37" name="Rectangle 36">
            <a:extLst>
              <a:ext uri="{FF2B5EF4-FFF2-40B4-BE49-F238E27FC236}">
                <a16:creationId xmlns:a16="http://schemas.microsoft.com/office/drawing/2014/main" id="{43944DC9-0413-493E-9F04-AF14B6E8D028}"/>
              </a:ext>
            </a:extLst>
          </p:cNvPr>
          <p:cNvSpPr/>
          <p:nvPr/>
        </p:nvSpPr>
        <p:spPr>
          <a:xfrm rot="2722113">
            <a:off x="5661451" y="1807239"/>
            <a:ext cx="937540" cy="937540"/>
          </a:xfrm>
          <a:prstGeom prst="rec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27">
            <a:extLst>
              <a:ext uri="{FF2B5EF4-FFF2-40B4-BE49-F238E27FC236}">
                <a16:creationId xmlns:a16="http://schemas.microsoft.com/office/drawing/2014/main" id="{C8EECDB1-DF97-457D-B311-B1CB70B4C41E}"/>
              </a:ext>
            </a:extLst>
          </p:cNvPr>
          <p:cNvSpPr/>
          <p:nvPr/>
        </p:nvSpPr>
        <p:spPr>
          <a:xfrm>
            <a:off x="10178570" y="3509114"/>
            <a:ext cx="400682" cy="307777"/>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accent6">
                  <a:lumMod val="10000"/>
                  <a:lumOff val="90000"/>
                </a:schemeClr>
              </a:solidFill>
            </a:endParaRPr>
          </a:p>
        </p:txBody>
      </p:sp>
      <p:sp>
        <p:nvSpPr>
          <p:cNvPr id="48" name="Rectangle 30">
            <a:extLst>
              <a:ext uri="{FF2B5EF4-FFF2-40B4-BE49-F238E27FC236}">
                <a16:creationId xmlns:a16="http://schemas.microsoft.com/office/drawing/2014/main" id="{3BFEE74E-183A-4C32-9BDF-AC2573B061E0}"/>
              </a:ext>
            </a:extLst>
          </p:cNvPr>
          <p:cNvSpPr/>
          <p:nvPr/>
        </p:nvSpPr>
        <p:spPr>
          <a:xfrm>
            <a:off x="5888409" y="2029240"/>
            <a:ext cx="464493" cy="463135"/>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9" name="Round Same Side Corner Rectangle 6">
            <a:extLst>
              <a:ext uri="{FF2B5EF4-FFF2-40B4-BE49-F238E27FC236}">
                <a16:creationId xmlns:a16="http://schemas.microsoft.com/office/drawing/2014/main" id="{11207448-F26A-4EF1-8764-2D6798600849}"/>
              </a:ext>
            </a:extLst>
          </p:cNvPr>
          <p:cNvSpPr/>
          <p:nvPr/>
        </p:nvSpPr>
        <p:spPr>
          <a:xfrm rot="2700000">
            <a:off x="8834190" y="1881892"/>
            <a:ext cx="190721" cy="764622"/>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8" name="Callout: Up Arrow 2">
            <a:extLst>
              <a:ext uri="{FF2B5EF4-FFF2-40B4-BE49-F238E27FC236}">
                <a16:creationId xmlns:a16="http://schemas.microsoft.com/office/drawing/2014/main" id="{E7E34441-4867-4DEE-9A78-571D8762890E}"/>
              </a:ext>
            </a:extLst>
          </p:cNvPr>
          <p:cNvSpPr/>
          <p:nvPr/>
        </p:nvSpPr>
        <p:spPr>
          <a:xfrm rot="2700000">
            <a:off x="1558833" y="2525491"/>
            <a:ext cx="1149532" cy="1793966"/>
          </a:xfrm>
          <a:prstGeom prst="upArrowCallo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28">
            <a:extLst>
              <a:ext uri="{FF2B5EF4-FFF2-40B4-BE49-F238E27FC236}">
                <a16:creationId xmlns:a16="http://schemas.microsoft.com/office/drawing/2014/main" id="{83913311-5476-4375-A1BA-1C92A6655A7F}"/>
              </a:ext>
            </a:extLst>
          </p:cNvPr>
          <p:cNvGrpSpPr/>
          <p:nvPr/>
        </p:nvGrpSpPr>
        <p:grpSpPr>
          <a:xfrm>
            <a:off x="763868" y="4815708"/>
            <a:ext cx="1966913" cy="536739"/>
            <a:chOff x="2551706" y="4414089"/>
            <a:chExt cx="3060945" cy="536739"/>
          </a:xfrm>
        </p:grpSpPr>
        <p:sp>
          <p:nvSpPr>
            <p:cNvPr id="42" name="TextBox 41">
              <a:extLst>
                <a:ext uri="{FF2B5EF4-FFF2-40B4-BE49-F238E27FC236}">
                  <a16:creationId xmlns:a16="http://schemas.microsoft.com/office/drawing/2014/main" id="{E84B6E97-48FD-4D9A-A8FD-85E5D244D625}"/>
                </a:ext>
              </a:extLst>
            </p:cNvPr>
            <p:cNvSpPr txBox="1"/>
            <p:nvPr/>
          </p:nvSpPr>
          <p:spPr>
            <a:xfrm>
              <a:off x="2551706" y="4673829"/>
              <a:ext cx="2569255" cy="276999"/>
            </a:xfrm>
            <a:prstGeom prst="rect">
              <a:avLst/>
            </a:prstGeom>
            <a:noFill/>
          </p:spPr>
          <p:txBody>
            <a:bodyPr wrap="square" rtlCol="0">
              <a:spAutoFit/>
            </a:bodyPr>
            <a:lstStyle/>
            <a:p>
              <a:pPr algn="ctr"/>
              <a:endParaRPr lang="ko-KR" altLang="en-US" sz="1200" dirty="0">
                <a:solidFill>
                  <a:schemeClr val="tx1">
                    <a:lumMod val="85000"/>
                    <a:lumOff val="15000"/>
                  </a:schemeClr>
                </a:solidFill>
                <a:cs typeface="Arial" pitchFamily="34" charset="0"/>
              </a:endParaRPr>
            </a:p>
          </p:txBody>
        </p:sp>
        <p:sp>
          <p:nvSpPr>
            <p:cNvPr id="43" name="TextBox 42">
              <a:extLst>
                <a:ext uri="{FF2B5EF4-FFF2-40B4-BE49-F238E27FC236}">
                  <a16:creationId xmlns:a16="http://schemas.microsoft.com/office/drawing/2014/main" id="{8EF11D4A-D169-4A51-AD20-69005D70F4E6}"/>
                </a:ext>
              </a:extLst>
            </p:cNvPr>
            <p:cNvSpPr txBox="1"/>
            <p:nvPr/>
          </p:nvSpPr>
          <p:spPr>
            <a:xfrm>
              <a:off x="3034890" y="4414089"/>
              <a:ext cx="2577761" cy="338554"/>
            </a:xfrm>
            <a:prstGeom prst="rect">
              <a:avLst/>
            </a:prstGeom>
            <a:noFill/>
          </p:spPr>
          <p:txBody>
            <a:bodyPr wrap="square" rtlCol="0">
              <a:spAutoFit/>
            </a:bodyPr>
            <a:lstStyle/>
            <a:p>
              <a:pPr algn="ctr"/>
              <a:r>
                <a:rPr lang="en-US" altLang="ko-KR" sz="1600" b="1" dirty="0">
                  <a:solidFill>
                    <a:schemeClr val="tx1">
                      <a:lumMod val="85000"/>
                      <a:lumOff val="15000"/>
                    </a:schemeClr>
                  </a:solidFill>
                  <a:cs typeface="Arial" pitchFamily="34" charset="0"/>
                </a:rPr>
                <a:t>The Idea</a:t>
              </a:r>
              <a:endParaRPr lang="ko-KR" altLang="en-US" sz="1600" b="1" dirty="0">
                <a:solidFill>
                  <a:schemeClr val="tx1">
                    <a:lumMod val="85000"/>
                    <a:lumOff val="15000"/>
                  </a:schemeClr>
                </a:solidFill>
                <a:cs typeface="Arial" pitchFamily="34" charset="0"/>
              </a:endParaRPr>
            </a:p>
          </p:txBody>
        </p:sp>
      </p:grpSp>
      <p:sp>
        <p:nvSpPr>
          <p:cNvPr id="44" name="Rectangle 43">
            <a:extLst>
              <a:ext uri="{FF2B5EF4-FFF2-40B4-BE49-F238E27FC236}">
                <a16:creationId xmlns:a16="http://schemas.microsoft.com/office/drawing/2014/main" id="{C608305D-46DE-443B-BB6D-CD87789078BE}"/>
              </a:ext>
            </a:extLst>
          </p:cNvPr>
          <p:cNvSpPr/>
          <p:nvPr/>
        </p:nvSpPr>
        <p:spPr>
          <a:xfrm rot="2722113">
            <a:off x="1436122" y="3198701"/>
            <a:ext cx="937540" cy="937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51">
            <a:extLst>
              <a:ext uri="{FF2B5EF4-FFF2-40B4-BE49-F238E27FC236}">
                <a16:creationId xmlns:a16="http://schemas.microsoft.com/office/drawing/2014/main" id="{B83253D3-E181-4488-9CD9-39D21527F719}"/>
              </a:ext>
            </a:extLst>
          </p:cNvPr>
          <p:cNvSpPr/>
          <p:nvPr/>
        </p:nvSpPr>
        <p:spPr>
          <a:xfrm rot="16200000" flipH="1">
            <a:off x="1631785" y="3386089"/>
            <a:ext cx="541566" cy="510026"/>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52" name="Callout: Up Arrow 3">
            <a:extLst>
              <a:ext uri="{FF2B5EF4-FFF2-40B4-BE49-F238E27FC236}">
                <a16:creationId xmlns:a16="http://schemas.microsoft.com/office/drawing/2014/main" id="{9DCF0A60-4D70-4C42-9102-051353F99F3C}"/>
              </a:ext>
            </a:extLst>
          </p:cNvPr>
          <p:cNvSpPr/>
          <p:nvPr/>
        </p:nvSpPr>
        <p:spPr>
          <a:xfrm rot="8100000">
            <a:off x="2965267" y="1612401"/>
            <a:ext cx="1149532" cy="1793966"/>
          </a:xfrm>
          <a:prstGeom prst="upArrowCallou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C8014C55-FA5A-4999-BBEF-D2D724473C65}"/>
              </a:ext>
            </a:extLst>
          </p:cNvPr>
          <p:cNvSpPr txBox="1"/>
          <p:nvPr/>
        </p:nvSpPr>
        <p:spPr>
          <a:xfrm>
            <a:off x="2484396" y="3964583"/>
            <a:ext cx="1656427" cy="584775"/>
          </a:xfrm>
          <a:prstGeom prst="rect">
            <a:avLst/>
          </a:prstGeom>
          <a:noFill/>
        </p:spPr>
        <p:txBody>
          <a:bodyPr wrap="square" rtlCol="0">
            <a:spAutoFit/>
          </a:bodyPr>
          <a:lstStyle/>
          <a:p>
            <a:pPr algn="ctr"/>
            <a:r>
              <a:rPr lang="en-US" altLang="ko-KR" sz="1600" b="1" dirty="0">
                <a:solidFill>
                  <a:schemeClr val="tx1">
                    <a:lumMod val="85000"/>
                    <a:lumOff val="15000"/>
                  </a:schemeClr>
                </a:solidFill>
                <a:cs typeface="Arial" pitchFamily="34" charset="0"/>
              </a:rPr>
              <a:t>Why Shop With Points?</a:t>
            </a:r>
          </a:p>
        </p:txBody>
      </p:sp>
      <p:sp>
        <p:nvSpPr>
          <p:cNvPr id="54" name="Rectangle 53">
            <a:extLst>
              <a:ext uri="{FF2B5EF4-FFF2-40B4-BE49-F238E27FC236}">
                <a16:creationId xmlns:a16="http://schemas.microsoft.com/office/drawing/2014/main" id="{26CB76A5-770E-4453-8538-77E9BCAF9C43}"/>
              </a:ext>
            </a:extLst>
          </p:cNvPr>
          <p:cNvSpPr/>
          <p:nvPr/>
        </p:nvSpPr>
        <p:spPr>
          <a:xfrm rot="2722113">
            <a:off x="2844565" y="1807239"/>
            <a:ext cx="937540" cy="937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7">
            <a:extLst>
              <a:ext uri="{FF2B5EF4-FFF2-40B4-BE49-F238E27FC236}">
                <a16:creationId xmlns:a16="http://schemas.microsoft.com/office/drawing/2014/main" id="{84693C49-05C6-4CD0-A900-4B843CF3016D}"/>
              </a:ext>
            </a:extLst>
          </p:cNvPr>
          <p:cNvSpPr/>
          <p:nvPr/>
        </p:nvSpPr>
        <p:spPr>
          <a:xfrm rot="18900000">
            <a:off x="3229210" y="2024643"/>
            <a:ext cx="225664" cy="502732"/>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5" name="Callout: Up Arrow 4">
            <a:extLst>
              <a:ext uri="{FF2B5EF4-FFF2-40B4-BE49-F238E27FC236}">
                <a16:creationId xmlns:a16="http://schemas.microsoft.com/office/drawing/2014/main" id="{B73080DE-A39C-4A05-9FFC-25A211EFB40D}"/>
              </a:ext>
            </a:extLst>
          </p:cNvPr>
          <p:cNvSpPr/>
          <p:nvPr/>
        </p:nvSpPr>
        <p:spPr>
          <a:xfrm rot="2700000">
            <a:off x="4371702" y="2525491"/>
            <a:ext cx="1149532" cy="1793966"/>
          </a:xfrm>
          <a:prstGeom prst="upArrowCallo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C95DCD41-99D1-4FC3-ACB4-084138BF8B3B}"/>
              </a:ext>
            </a:extLst>
          </p:cNvPr>
          <p:cNvSpPr txBox="1"/>
          <p:nvPr/>
        </p:nvSpPr>
        <p:spPr>
          <a:xfrm>
            <a:off x="3896204" y="4815708"/>
            <a:ext cx="1656427" cy="338554"/>
          </a:xfrm>
          <a:prstGeom prst="rect">
            <a:avLst/>
          </a:prstGeom>
          <a:noFill/>
        </p:spPr>
        <p:txBody>
          <a:bodyPr wrap="square" rtlCol="0">
            <a:spAutoFit/>
          </a:bodyPr>
          <a:lstStyle/>
          <a:p>
            <a:pPr algn="ctr"/>
            <a:r>
              <a:rPr lang="en-US" altLang="ko-KR" sz="1600" b="1" dirty="0">
                <a:solidFill>
                  <a:schemeClr val="tx1">
                    <a:lumMod val="85000"/>
                    <a:lumOff val="15000"/>
                  </a:schemeClr>
                </a:solidFill>
                <a:cs typeface="Arial" pitchFamily="34" charset="0"/>
              </a:rPr>
              <a:t>Features</a:t>
            </a:r>
            <a:endParaRPr lang="ko-KR" altLang="en-US" sz="1600" b="1" dirty="0">
              <a:solidFill>
                <a:schemeClr val="tx1">
                  <a:lumMod val="85000"/>
                  <a:lumOff val="15000"/>
                </a:schemeClr>
              </a:solidFill>
              <a:cs typeface="Arial" pitchFamily="34" charset="0"/>
            </a:endParaRPr>
          </a:p>
        </p:txBody>
      </p:sp>
      <p:sp>
        <p:nvSpPr>
          <p:cNvPr id="45" name="Rectangle 44">
            <a:extLst>
              <a:ext uri="{FF2B5EF4-FFF2-40B4-BE49-F238E27FC236}">
                <a16:creationId xmlns:a16="http://schemas.microsoft.com/office/drawing/2014/main" id="{F5397EFF-7212-4780-9D8D-ACFE1185FF50}"/>
              </a:ext>
            </a:extLst>
          </p:cNvPr>
          <p:cNvSpPr/>
          <p:nvPr/>
        </p:nvSpPr>
        <p:spPr>
          <a:xfrm rot="2722113">
            <a:off x="4253008" y="3198701"/>
            <a:ext cx="937540" cy="937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30">
            <a:extLst>
              <a:ext uri="{FF2B5EF4-FFF2-40B4-BE49-F238E27FC236}">
                <a16:creationId xmlns:a16="http://schemas.microsoft.com/office/drawing/2014/main" id="{3BFEE74E-183A-4C32-9BDF-AC2573B061E0}"/>
              </a:ext>
            </a:extLst>
          </p:cNvPr>
          <p:cNvSpPr/>
          <p:nvPr/>
        </p:nvSpPr>
        <p:spPr>
          <a:xfrm>
            <a:off x="4489531" y="3409534"/>
            <a:ext cx="464493" cy="463135"/>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accent1"/>
              </a:solidFill>
            </a:endParaRPr>
          </a:p>
        </p:txBody>
      </p:sp>
      <p:sp>
        <p:nvSpPr>
          <p:cNvPr id="34" name="TextBox 33">
            <a:extLst>
              <a:ext uri="{FF2B5EF4-FFF2-40B4-BE49-F238E27FC236}">
                <a16:creationId xmlns:a16="http://schemas.microsoft.com/office/drawing/2014/main" id="{93CAF3BF-E779-46A2-8141-E482B8AE65B3}"/>
              </a:ext>
            </a:extLst>
          </p:cNvPr>
          <p:cNvSpPr txBox="1"/>
          <p:nvPr/>
        </p:nvSpPr>
        <p:spPr>
          <a:xfrm>
            <a:off x="9523906" y="4692597"/>
            <a:ext cx="1656427" cy="584775"/>
          </a:xfrm>
          <a:prstGeom prst="rect">
            <a:avLst/>
          </a:prstGeom>
          <a:pattFill prst="pct5">
            <a:fgClr>
              <a:schemeClr val="accent1"/>
            </a:fgClr>
            <a:bgClr>
              <a:schemeClr val="bg1"/>
            </a:bgClr>
          </a:pattFill>
        </p:spPr>
        <p:txBody>
          <a:bodyPr wrap="square" rtlCol="0">
            <a:spAutoFit/>
          </a:bodyPr>
          <a:lstStyle/>
          <a:p>
            <a:pPr algn="ctr"/>
            <a:r>
              <a:rPr lang="en-US" altLang="ko-KR" sz="1600" b="1" dirty="0">
                <a:solidFill>
                  <a:schemeClr val="accent6">
                    <a:lumMod val="10000"/>
                    <a:lumOff val="90000"/>
                  </a:schemeClr>
                </a:solidFill>
                <a:cs typeface="Arial" pitchFamily="34" charset="0"/>
              </a:rPr>
              <a:t>Wireframe by </a:t>
            </a:r>
            <a:r>
              <a:rPr lang="en-US" altLang="ko-KR" sz="1600" b="1" dirty="0" err="1">
                <a:solidFill>
                  <a:schemeClr val="accent6">
                    <a:lumMod val="10000"/>
                    <a:lumOff val="90000"/>
                  </a:schemeClr>
                </a:solidFill>
                <a:cs typeface="Arial" pitchFamily="34" charset="0"/>
              </a:rPr>
              <a:t>Balsamiq</a:t>
            </a:r>
            <a:endParaRPr lang="en-US" altLang="ko-KR" sz="1600" b="1" dirty="0">
              <a:solidFill>
                <a:schemeClr val="accent6">
                  <a:lumMod val="10000"/>
                  <a:lumOff val="90000"/>
                </a:schemeClr>
              </a:solidFill>
              <a:cs typeface="Arial" pitchFamily="34" charset="0"/>
            </a:endParaRPr>
          </a:p>
        </p:txBody>
      </p:sp>
      <p:sp>
        <p:nvSpPr>
          <p:cNvPr id="39" name="TextBox 38">
            <a:extLst>
              <a:ext uri="{FF2B5EF4-FFF2-40B4-BE49-F238E27FC236}">
                <a16:creationId xmlns:a16="http://schemas.microsoft.com/office/drawing/2014/main" id="{9C3D528B-73CC-4A70-870D-4AD717F37730}"/>
              </a:ext>
            </a:extLst>
          </p:cNvPr>
          <p:cNvSpPr txBox="1"/>
          <p:nvPr/>
        </p:nvSpPr>
        <p:spPr>
          <a:xfrm>
            <a:off x="8098418" y="3901301"/>
            <a:ext cx="1656427" cy="830997"/>
          </a:xfrm>
          <a:prstGeom prst="rect">
            <a:avLst/>
          </a:prstGeom>
          <a:pattFill prst="pct5">
            <a:fgClr>
              <a:schemeClr val="accent1"/>
            </a:fgClr>
            <a:bgClr>
              <a:schemeClr val="bg1"/>
            </a:bgClr>
          </a:pattFill>
        </p:spPr>
        <p:txBody>
          <a:bodyPr wrap="square" rtlCol="0">
            <a:spAutoFit/>
          </a:bodyPr>
          <a:lstStyle/>
          <a:p>
            <a:pPr algn="ctr"/>
            <a:r>
              <a:rPr lang="en-US" altLang="ko-KR" sz="1600" b="1" dirty="0">
                <a:solidFill>
                  <a:schemeClr val="accent6">
                    <a:lumMod val="10000"/>
                    <a:lumOff val="90000"/>
                  </a:schemeClr>
                </a:solidFill>
                <a:cs typeface="Arial" pitchFamily="34" charset="0"/>
              </a:rPr>
              <a:t>Functional Point &amp;</a:t>
            </a:r>
            <a:br>
              <a:rPr lang="en-US" altLang="ko-KR" sz="1600" b="1" dirty="0">
                <a:solidFill>
                  <a:schemeClr val="accent6">
                    <a:lumMod val="10000"/>
                    <a:lumOff val="90000"/>
                  </a:schemeClr>
                </a:solidFill>
                <a:cs typeface="Arial" pitchFamily="34" charset="0"/>
              </a:rPr>
            </a:br>
            <a:r>
              <a:rPr lang="en-US" altLang="ko-KR" sz="1600" b="1" dirty="0">
                <a:solidFill>
                  <a:schemeClr val="accent6">
                    <a:lumMod val="10000"/>
                    <a:lumOff val="90000"/>
                  </a:schemeClr>
                </a:solidFill>
                <a:cs typeface="Arial" pitchFamily="34" charset="0"/>
              </a:rPr>
              <a:t>COCOMOII</a:t>
            </a:r>
          </a:p>
        </p:txBody>
      </p:sp>
    </p:spTree>
    <p:extLst>
      <p:ext uri="{BB962C8B-B14F-4D97-AF65-F5344CB8AC3E}">
        <p14:creationId xmlns:p14="http://schemas.microsoft.com/office/powerpoint/2010/main" val="644840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42579" y="339508"/>
            <a:ext cx="11573197" cy="724247"/>
          </a:xfrm>
        </p:spPr>
        <p:txBody>
          <a:bodyPr/>
          <a:lstStyle/>
          <a:p>
            <a:r>
              <a:rPr lang="en-US" dirty="0"/>
              <a:t>Features</a:t>
            </a:r>
          </a:p>
        </p:txBody>
      </p:sp>
      <p:sp>
        <p:nvSpPr>
          <p:cNvPr id="52" name="Rectangle 51">
            <a:extLst>
              <a:ext uri="{FF2B5EF4-FFF2-40B4-BE49-F238E27FC236}">
                <a16:creationId xmlns:a16="http://schemas.microsoft.com/office/drawing/2014/main" id="{39845153-7F47-4947-8CB8-CF92FE778107}"/>
              </a:ext>
            </a:extLst>
          </p:cNvPr>
          <p:cNvSpPr/>
          <p:nvPr/>
        </p:nvSpPr>
        <p:spPr>
          <a:xfrm>
            <a:off x="6635622" y="1717895"/>
            <a:ext cx="5556378" cy="122281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3" name="Rectangle 52">
            <a:extLst>
              <a:ext uri="{FF2B5EF4-FFF2-40B4-BE49-F238E27FC236}">
                <a16:creationId xmlns:a16="http://schemas.microsoft.com/office/drawing/2014/main" id="{AA9CC8A2-CDCF-4C2D-BD83-23ADC23BCBF0}"/>
              </a:ext>
            </a:extLst>
          </p:cNvPr>
          <p:cNvSpPr/>
          <p:nvPr/>
        </p:nvSpPr>
        <p:spPr>
          <a:xfrm>
            <a:off x="6814915" y="3080186"/>
            <a:ext cx="430886" cy="430886"/>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dirty="0"/>
          </a:p>
        </p:txBody>
      </p:sp>
      <p:sp>
        <p:nvSpPr>
          <p:cNvPr id="56" name="TextBox 55">
            <a:extLst>
              <a:ext uri="{FF2B5EF4-FFF2-40B4-BE49-F238E27FC236}">
                <a16:creationId xmlns:a16="http://schemas.microsoft.com/office/drawing/2014/main" id="{1F8E4B89-2FC8-47A5-B912-65BA6984DE56}"/>
              </a:ext>
            </a:extLst>
          </p:cNvPr>
          <p:cNvSpPr txBox="1"/>
          <p:nvPr/>
        </p:nvSpPr>
        <p:spPr>
          <a:xfrm>
            <a:off x="7245801" y="3119091"/>
            <a:ext cx="4474962" cy="307777"/>
          </a:xfrm>
          <a:prstGeom prst="rect">
            <a:avLst/>
          </a:prstGeom>
          <a:noFill/>
        </p:spPr>
        <p:txBody>
          <a:bodyPr wrap="square" rtlCol="0" anchor="ctr">
            <a:spAutoFit/>
          </a:bodyPr>
          <a:lstStyle/>
          <a:p>
            <a:r>
              <a:rPr lang="en-US" altLang="ko-KR" sz="1400" dirty="0">
                <a:solidFill>
                  <a:schemeClr val="tx1">
                    <a:lumMod val="75000"/>
                    <a:lumOff val="25000"/>
                  </a:schemeClr>
                </a:solidFill>
                <a:cs typeface="Arial" pitchFamily="34" charset="0"/>
              </a:rPr>
              <a:t>Create User Account</a:t>
            </a:r>
            <a:endParaRPr lang="ko-KR" altLang="en-US" sz="1400" dirty="0">
              <a:solidFill>
                <a:schemeClr val="tx1">
                  <a:lumMod val="75000"/>
                  <a:lumOff val="25000"/>
                </a:schemeClr>
              </a:solidFill>
              <a:cs typeface="Arial" pitchFamily="34" charset="0"/>
            </a:endParaRPr>
          </a:p>
        </p:txBody>
      </p:sp>
      <p:sp>
        <p:nvSpPr>
          <p:cNvPr id="57" name="TextBox 56">
            <a:extLst>
              <a:ext uri="{FF2B5EF4-FFF2-40B4-BE49-F238E27FC236}">
                <a16:creationId xmlns:a16="http://schemas.microsoft.com/office/drawing/2014/main" id="{80475D35-B0D0-4E74-89EF-A05EAAF134F0}"/>
              </a:ext>
            </a:extLst>
          </p:cNvPr>
          <p:cNvSpPr txBox="1"/>
          <p:nvPr/>
        </p:nvSpPr>
        <p:spPr>
          <a:xfrm>
            <a:off x="6930484" y="3187906"/>
            <a:ext cx="199749" cy="215444"/>
          </a:xfrm>
          <a:prstGeom prst="rect">
            <a:avLst/>
          </a:prstGeom>
          <a:noFill/>
        </p:spPr>
        <p:txBody>
          <a:bodyPr wrap="square" tIns="0" bIns="0" rtlCol="0" anchor="ctr">
            <a:spAutoFit/>
          </a:bodyPr>
          <a:lstStyle/>
          <a:p>
            <a:pPr algn="ctr"/>
            <a:r>
              <a:rPr lang="en-US" altLang="ko-KR" sz="1400" b="1" dirty="0">
                <a:solidFill>
                  <a:schemeClr val="accent1"/>
                </a:solidFill>
                <a:cs typeface="Arial" pitchFamily="34" charset="0"/>
              </a:rPr>
              <a:t>1</a:t>
            </a:r>
          </a:p>
        </p:txBody>
      </p:sp>
      <p:sp>
        <p:nvSpPr>
          <p:cNvPr id="58" name="Rectangle 57">
            <a:extLst>
              <a:ext uri="{FF2B5EF4-FFF2-40B4-BE49-F238E27FC236}">
                <a16:creationId xmlns:a16="http://schemas.microsoft.com/office/drawing/2014/main" id="{3565CD93-CE4C-44E4-902E-46E2C7AB71FD}"/>
              </a:ext>
            </a:extLst>
          </p:cNvPr>
          <p:cNvSpPr/>
          <p:nvPr/>
        </p:nvSpPr>
        <p:spPr>
          <a:xfrm>
            <a:off x="6814915" y="3618229"/>
            <a:ext cx="430886" cy="430886"/>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dirty="0"/>
          </a:p>
        </p:txBody>
      </p:sp>
      <p:sp>
        <p:nvSpPr>
          <p:cNvPr id="59" name="TextBox 58">
            <a:extLst>
              <a:ext uri="{FF2B5EF4-FFF2-40B4-BE49-F238E27FC236}">
                <a16:creationId xmlns:a16="http://schemas.microsoft.com/office/drawing/2014/main" id="{BBFED1D4-1394-4FFB-971A-70BB41F8AB0D}"/>
              </a:ext>
            </a:extLst>
          </p:cNvPr>
          <p:cNvSpPr txBox="1"/>
          <p:nvPr/>
        </p:nvSpPr>
        <p:spPr>
          <a:xfrm>
            <a:off x="7245801" y="3672840"/>
            <a:ext cx="4474962" cy="307777"/>
          </a:xfrm>
          <a:prstGeom prst="rect">
            <a:avLst/>
          </a:prstGeom>
          <a:noFill/>
        </p:spPr>
        <p:txBody>
          <a:bodyPr wrap="square" rtlCol="0" anchor="ctr">
            <a:spAutoFit/>
          </a:bodyPr>
          <a:lstStyle/>
          <a:p>
            <a:r>
              <a:rPr lang="en-US" altLang="ko-KR" sz="1400" dirty="0">
                <a:solidFill>
                  <a:schemeClr val="tx1">
                    <a:lumMod val="75000"/>
                    <a:lumOff val="25000"/>
                  </a:schemeClr>
                </a:solidFill>
                <a:cs typeface="Arial" pitchFamily="34" charset="0"/>
              </a:rPr>
              <a:t>View Businesses on map (table)</a:t>
            </a:r>
            <a:endParaRPr lang="ko-KR" altLang="en-US" sz="1400" dirty="0">
              <a:solidFill>
                <a:schemeClr val="tx1">
                  <a:lumMod val="75000"/>
                  <a:lumOff val="25000"/>
                </a:schemeClr>
              </a:solidFill>
              <a:cs typeface="Arial" pitchFamily="34" charset="0"/>
            </a:endParaRPr>
          </a:p>
        </p:txBody>
      </p:sp>
      <p:sp>
        <p:nvSpPr>
          <p:cNvPr id="60" name="TextBox 59">
            <a:extLst>
              <a:ext uri="{FF2B5EF4-FFF2-40B4-BE49-F238E27FC236}">
                <a16:creationId xmlns:a16="http://schemas.microsoft.com/office/drawing/2014/main" id="{0AE8E95F-8532-4CB1-B039-5368740F96A0}"/>
              </a:ext>
            </a:extLst>
          </p:cNvPr>
          <p:cNvSpPr txBox="1"/>
          <p:nvPr/>
        </p:nvSpPr>
        <p:spPr>
          <a:xfrm>
            <a:off x="6930484" y="3725949"/>
            <a:ext cx="199749" cy="215444"/>
          </a:xfrm>
          <a:prstGeom prst="rect">
            <a:avLst/>
          </a:prstGeom>
          <a:noFill/>
        </p:spPr>
        <p:txBody>
          <a:bodyPr wrap="square" tIns="0" bIns="0" rtlCol="0" anchor="ctr">
            <a:spAutoFit/>
          </a:bodyPr>
          <a:lstStyle/>
          <a:p>
            <a:pPr algn="ctr"/>
            <a:r>
              <a:rPr lang="en-US" altLang="ko-KR" sz="1400" b="1" dirty="0">
                <a:solidFill>
                  <a:schemeClr val="accent2"/>
                </a:solidFill>
                <a:cs typeface="Arial" pitchFamily="34" charset="0"/>
              </a:rPr>
              <a:t>2</a:t>
            </a:r>
          </a:p>
        </p:txBody>
      </p:sp>
      <p:sp>
        <p:nvSpPr>
          <p:cNvPr id="61" name="Rectangle 60">
            <a:extLst>
              <a:ext uri="{FF2B5EF4-FFF2-40B4-BE49-F238E27FC236}">
                <a16:creationId xmlns:a16="http://schemas.microsoft.com/office/drawing/2014/main" id="{156E4100-C7E1-4380-A5DE-13B0B170456D}"/>
              </a:ext>
            </a:extLst>
          </p:cNvPr>
          <p:cNvSpPr/>
          <p:nvPr/>
        </p:nvSpPr>
        <p:spPr>
          <a:xfrm>
            <a:off x="6814915" y="4156272"/>
            <a:ext cx="430886" cy="430886"/>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dirty="0"/>
          </a:p>
        </p:txBody>
      </p:sp>
      <p:sp>
        <p:nvSpPr>
          <p:cNvPr id="62" name="TextBox 61">
            <a:extLst>
              <a:ext uri="{FF2B5EF4-FFF2-40B4-BE49-F238E27FC236}">
                <a16:creationId xmlns:a16="http://schemas.microsoft.com/office/drawing/2014/main" id="{9EB10B74-B3B4-4ACF-B347-09C30207E502}"/>
              </a:ext>
            </a:extLst>
          </p:cNvPr>
          <p:cNvSpPr txBox="1"/>
          <p:nvPr/>
        </p:nvSpPr>
        <p:spPr>
          <a:xfrm>
            <a:off x="7245801" y="4180026"/>
            <a:ext cx="4474962" cy="307777"/>
          </a:xfrm>
          <a:prstGeom prst="rect">
            <a:avLst/>
          </a:prstGeom>
          <a:noFill/>
        </p:spPr>
        <p:txBody>
          <a:bodyPr wrap="square" rtlCol="0" anchor="ctr">
            <a:spAutoFit/>
          </a:bodyPr>
          <a:lstStyle/>
          <a:p>
            <a:r>
              <a:rPr lang="en-US" altLang="ko-KR" sz="1400" dirty="0">
                <a:solidFill>
                  <a:schemeClr val="tx1">
                    <a:lumMod val="75000"/>
                    <a:lumOff val="25000"/>
                  </a:schemeClr>
                </a:solidFill>
                <a:cs typeface="Arial" pitchFamily="34" charset="0"/>
              </a:rPr>
              <a:t>Leave </a:t>
            </a:r>
            <a:r>
              <a:rPr lang="en-US" altLang="ko-KR" sz="1400" dirty="0" err="1">
                <a:solidFill>
                  <a:schemeClr val="tx1">
                    <a:lumMod val="75000"/>
                    <a:lumOff val="25000"/>
                  </a:schemeClr>
                </a:solidFill>
                <a:cs typeface="Arial" pitchFamily="34" charset="0"/>
              </a:rPr>
              <a:t>Reviews+score</a:t>
            </a:r>
            <a:endParaRPr lang="ko-KR" altLang="en-US" sz="1400" dirty="0">
              <a:solidFill>
                <a:schemeClr val="tx1">
                  <a:lumMod val="75000"/>
                  <a:lumOff val="25000"/>
                </a:schemeClr>
              </a:solidFill>
              <a:cs typeface="Arial" pitchFamily="34" charset="0"/>
            </a:endParaRPr>
          </a:p>
        </p:txBody>
      </p:sp>
      <p:sp>
        <p:nvSpPr>
          <p:cNvPr id="63" name="TextBox 62">
            <a:extLst>
              <a:ext uri="{FF2B5EF4-FFF2-40B4-BE49-F238E27FC236}">
                <a16:creationId xmlns:a16="http://schemas.microsoft.com/office/drawing/2014/main" id="{6450321C-C3A1-47D0-A0D6-9638A90AD9C2}"/>
              </a:ext>
            </a:extLst>
          </p:cNvPr>
          <p:cNvSpPr txBox="1"/>
          <p:nvPr/>
        </p:nvSpPr>
        <p:spPr>
          <a:xfrm>
            <a:off x="6930484" y="4263992"/>
            <a:ext cx="199749" cy="215444"/>
          </a:xfrm>
          <a:prstGeom prst="rect">
            <a:avLst/>
          </a:prstGeom>
          <a:noFill/>
        </p:spPr>
        <p:txBody>
          <a:bodyPr wrap="square" tIns="0" bIns="0" rtlCol="0" anchor="ctr">
            <a:spAutoFit/>
          </a:bodyPr>
          <a:lstStyle/>
          <a:p>
            <a:pPr algn="ctr"/>
            <a:r>
              <a:rPr lang="en-US" altLang="ko-KR" sz="1400" b="1" dirty="0">
                <a:solidFill>
                  <a:schemeClr val="accent3"/>
                </a:solidFill>
                <a:cs typeface="Arial" pitchFamily="34" charset="0"/>
              </a:rPr>
              <a:t>3</a:t>
            </a:r>
          </a:p>
        </p:txBody>
      </p:sp>
      <p:sp>
        <p:nvSpPr>
          <p:cNvPr id="64" name="Rectangle 63">
            <a:extLst>
              <a:ext uri="{FF2B5EF4-FFF2-40B4-BE49-F238E27FC236}">
                <a16:creationId xmlns:a16="http://schemas.microsoft.com/office/drawing/2014/main" id="{36E9CA4E-451B-493B-9AA2-13E12A7A788C}"/>
              </a:ext>
            </a:extLst>
          </p:cNvPr>
          <p:cNvSpPr/>
          <p:nvPr/>
        </p:nvSpPr>
        <p:spPr>
          <a:xfrm>
            <a:off x="6814915" y="4694315"/>
            <a:ext cx="430886" cy="430886"/>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dirty="0"/>
          </a:p>
        </p:txBody>
      </p:sp>
      <p:sp>
        <p:nvSpPr>
          <p:cNvPr id="65" name="TextBox 64">
            <a:extLst>
              <a:ext uri="{FF2B5EF4-FFF2-40B4-BE49-F238E27FC236}">
                <a16:creationId xmlns:a16="http://schemas.microsoft.com/office/drawing/2014/main" id="{AA18A3A2-3FE4-45B9-9B3C-6E24B24DAF9A}"/>
              </a:ext>
            </a:extLst>
          </p:cNvPr>
          <p:cNvSpPr txBox="1"/>
          <p:nvPr/>
        </p:nvSpPr>
        <p:spPr>
          <a:xfrm>
            <a:off x="7245801" y="4733020"/>
            <a:ext cx="4474962" cy="307777"/>
          </a:xfrm>
          <a:prstGeom prst="rect">
            <a:avLst/>
          </a:prstGeom>
          <a:noFill/>
        </p:spPr>
        <p:txBody>
          <a:bodyPr wrap="square" rtlCol="0" anchor="ctr">
            <a:spAutoFit/>
          </a:bodyPr>
          <a:lstStyle/>
          <a:p>
            <a:r>
              <a:rPr lang="en-US" altLang="ko-KR" sz="1400" dirty="0">
                <a:solidFill>
                  <a:schemeClr val="tx1">
                    <a:lumMod val="75000"/>
                    <a:lumOff val="25000"/>
                  </a:schemeClr>
                </a:solidFill>
                <a:cs typeface="Arial" pitchFamily="34" charset="0"/>
              </a:rPr>
              <a:t>Earn Coins</a:t>
            </a:r>
            <a:endParaRPr lang="ko-KR" altLang="en-US" sz="1400" dirty="0">
              <a:solidFill>
                <a:schemeClr val="tx1">
                  <a:lumMod val="75000"/>
                  <a:lumOff val="25000"/>
                </a:schemeClr>
              </a:solidFill>
              <a:cs typeface="Arial" pitchFamily="34" charset="0"/>
            </a:endParaRPr>
          </a:p>
        </p:txBody>
      </p:sp>
      <p:sp>
        <p:nvSpPr>
          <p:cNvPr id="66" name="TextBox 65">
            <a:extLst>
              <a:ext uri="{FF2B5EF4-FFF2-40B4-BE49-F238E27FC236}">
                <a16:creationId xmlns:a16="http://schemas.microsoft.com/office/drawing/2014/main" id="{4B70560D-5893-40B2-B799-8E7ABC9BBFCF}"/>
              </a:ext>
            </a:extLst>
          </p:cNvPr>
          <p:cNvSpPr txBox="1"/>
          <p:nvPr/>
        </p:nvSpPr>
        <p:spPr>
          <a:xfrm>
            <a:off x="6930484" y="4802036"/>
            <a:ext cx="199749" cy="215444"/>
          </a:xfrm>
          <a:prstGeom prst="rect">
            <a:avLst/>
          </a:prstGeom>
          <a:noFill/>
        </p:spPr>
        <p:txBody>
          <a:bodyPr wrap="square" tIns="0" bIns="0" rtlCol="0" anchor="ctr">
            <a:spAutoFit/>
          </a:bodyPr>
          <a:lstStyle/>
          <a:p>
            <a:pPr algn="ctr"/>
            <a:r>
              <a:rPr lang="en-US" altLang="ko-KR" sz="1400" b="1" dirty="0">
                <a:solidFill>
                  <a:schemeClr val="accent4"/>
                </a:solidFill>
                <a:cs typeface="Arial" pitchFamily="34" charset="0"/>
              </a:rPr>
              <a:t>4</a:t>
            </a:r>
          </a:p>
        </p:txBody>
      </p:sp>
      <p:sp>
        <p:nvSpPr>
          <p:cNvPr id="67" name="TextBox 66">
            <a:extLst>
              <a:ext uri="{FF2B5EF4-FFF2-40B4-BE49-F238E27FC236}">
                <a16:creationId xmlns:a16="http://schemas.microsoft.com/office/drawing/2014/main" id="{6EBDE52A-B62F-406D-BADF-4F1ACE49AB88}"/>
              </a:ext>
            </a:extLst>
          </p:cNvPr>
          <p:cNvSpPr txBox="1"/>
          <p:nvPr/>
        </p:nvSpPr>
        <p:spPr>
          <a:xfrm>
            <a:off x="6814915" y="2072819"/>
            <a:ext cx="4978875" cy="512961"/>
          </a:xfrm>
          <a:prstGeom prst="rect">
            <a:avLst/>
          </a:prstGeom>
          <a:noFill/>
        </p:spPr>
        <p:txBody>
          <a:bodyPr wrap="square" lIns="0" tIns="0" rIns="0" bIns="0" rtlCol="0" anchor="ctr">
            <a:spAutoFit/>
          </a:bodyPr>
          <a:lstStyle/>
          <a:p>
            <a:pPr>
              <a:lnSpc>
                <a:spcPts val="4000"/>
              </a:lnSpc>
            </a:pPr>
            <a:r>
              <a:rPr lang="en-US" altLang="ko-KR" sz="3600" dirty="0">
                <a:solidFill>
                  <a:schemeClr val="bg1">
                    <a:lumMod val="95000"/>
                  </a:schemeClr>
                </a:solidFill>
                <a:cs typeface="Arial" pitchFamily="34" charset="0"/>
              </a:rPr>
              <a:t>Users</a:t>
            </a:r>
            <a:endParaRPr lang="ko-KR" altLang="en-US" sz="3600" dirty="0">
              <a:solidFill>
                <a:schemeClr val="bg1">
                  <a:lumMod val="95000"/>
                </a:schemeClr>
              </a:solidFill>
              <a:cs typeface="Arial" pitchFamily="34" charset="0"/>
            </a:endParaRPr>
          </a:p>
        </p:txBody>
      </p:sp>
      <p:sp>
        <p:nvSpPr>
          <p:cNvPr id="68" name="Rectangle 67">
            <a:extLst>
              <a:ext uri="{FF2B5EF4-FFF2-40B4-BE49-F238E27FC236}">
                <a16:creationId xmlns:a16="http://schemas.microsoft.com/office/drawing/2014/main" id="{39845153-7F47-4947-8CB8-CF92FE778107}"/>
              </a:ext>
            </a:extLst>
          </p:cNvPr>
          <p:cNvSpPr/>
          <p:nvPr/>
        </p:nvSpPr>
        <p:spPr>
          <a:xfrm>
            <a:off x="0" y="1717895"/>
            <a:ext cx="5556378" cy="122281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1" name="TextBox 80">
            <a:extLst>
              <a:ext uri="{FF2B5EF4-FFF2-40B4-BE49-F238E27FC236}">
                <a16:creationId xmlns:a16="http://schemas.microsoft.com/office/drawing/2014/main" id="{6EBDE52A-B62F-406D-BADF-4F1ACE49AB88}"/>
              </a:ext>
            </a:extLst>
          </p:cNvPr>
          <p:cNvSpPr txBox="1"/>
          <p:nvPr/>
        </p:nvSpPr>
        <p:spPr>
          <a:xfrm>
            <a:off x="179293" y="2072819"/>
            <a:ext cx="4978875" cy="512961"/>
          </a:xfrm>
          <a:prstGeom prst="rect">
            <a:avLst/>
          </a:prstGeom>
          <a:noFill/>
        </p:spPr>
        <p:txBody>
          <a:bodyPr wrap="square" lIns="0" tIns="0" rIns="0" bIns="0" rtlCol="0" anchor="ctr">
            <a:spAutoFit/>
          </a:bodyPr>
          <a:lstStyle/>
          <a:p>
            <a:pPr algn="r">
              <a:lnSpc>
                <a:spcPts val="4000"/>
              </a:lnSpc>
            </a:pPr>
            <a:r>
              <a:rPr lang="en-US" altLang="ko-KR" sz="3600" dirty="0">
                <a:solidFill>
                  <a:schemeClr val="bg1">
                    <a:lumMod val="95000"/>
                  </a:schemeClr>
                </a:solidFill>
                <a:cs typeface="Arial" pitchFamily="34" charset="0"/>
              </a:rPr>
              <a:t>Businesses</a:t>
            </a:r>
            <a:endParaRPr lang="ko-KR" altLang="en-US" sz="3600" dirty="0">
              <a:solidFill>
                <a:schemeClr val="bg1">
                  <a:lumMod val="95000"/>
                </a:schemeClr>
              </a:solidFill>
              <a:cs typeface="Arial" pitchFamily="34" charset="0"/>
            </a:endParaRPr>
          </a:p>
        </p:txBody>
      </p:sp>
      <p:sp>
        <p:nvSpPr>
          <p:cNvPr id="82" name="Rectangle 81">
            <a:extLst>
              <a:ext uri="{FF2B5EF4-FFF2-40B4-BE49-F238E27FC236}">
                <a16:creationId xmlns:a16="http://schemas.microsoft.com/office/drawing/2014/main" id="{156E4100-C7E1-4380-A5DE-13B0B170456D}"/>
              </a:ext>
            </a:extLst>
          </p:cNvPr>
          <p:cNvSpPr/>
          <p:nvPr/>
        </p:nvSpPr>
        <p:spPr>
          <a:xfrm>
            <a:off x="6814915" y="5232358"/>
            <a:ext cx="430886" cy="430886"/>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dirty="0"/>
          </a:p>
        </p:txBody>
      </p:sp>
      <p:sp>
        <p:nvSpPr>
          <p:cNvPr id="83" name="TextBox 82">
            <a:extLst>
              <a:ext uri="{FF2B5EF4-FFF2-40B4-BE49-F238E27FC236}">
                <a16:creationId xmlns:a16="http://schemas.microsoft.com/office/drawing/2014/main" id="{9EB10B74-B3B4-4ACF-B347-09C30207E502}"/>
              </a:ext>
            </a:extLst>
          </p:cNvPr>
          <p:cNvSpPr txBox="1"/>
          <p:nvPr/>
        </p:nvSpPr>
        <p:spPr>
          <a:xfrm>
            <a:off x="7245801" y="5263134"/>
            <a:ext cx="4474962" cy="307777"/>
          </a:xfrm>
          <a:prstGeom prst="rect">
            <a:avLst/>
          </a:prstGeom>
          <a:noFill/>
        </p:spPr>
        <p:txBody>
          <a:bodyPr wrap="square" rtlCol="0" anchor="ctr">
            <a:spAutoFit/>
          </a:bodyPr>
          <a:lstStyle/>
          <a:p>
            <a:r>
              <a:rPr lang="en-US" altLang="ko-KR" sz="1400" dirty="0">
                <a:solidFill>
                  <a:schemeClr val="tx1">
                    <a:lumMod val="75000"/>
                    <a:lumOff val="25000"/>
                  </a:schemeClr>
                </a:solidFill>
                <a:cs typeface="Arial" pitchFamily="34" charset="0"/>
              </a:rPr>
              <a:t>Use Your Coins</a:t>
            </a:r>
            <a:endParaRPr lang="ko-KR" altLang="en-US" sz="1400" dirty="0">
              <a:solidFill>
                <a:schemeClr val="tx1">
                  <a:lumMod val="75000"/>
                  <a:lumOff val="25000"/>
                </a:schemeClr>
              </a:solidFill>
              <a:cs typeface="Arial" pitchFamily="34" charset="0"/>
            </a:endParaRPr>
          </a:p>
        </p:txBody>
      </p:sp>
      <p:sp>
        <p:nvSpPr>
          <p:cNvPr id="84" name="TextBox 83">
            <a:extLst>
              <a:ext uri="{FF2B5EF4-FFF2-40B4-BE49-F238E27FC236}">
                <a16:creationId xmlns:a16="http://schemas.microsoft.com/office/drawing/2014/main" id="{6450321C-C3A1-47D0-A0D6-9638A90AD9C2}"/>
              </a:ext>
            </a:extLst>
          </p:cNvPr>
          <p:cNvSpPr txBox="1"/>
          <p:nvPr/>
        </p:nvSpPr>
        <p:spPr>
          <a:xfrm>
            <a:off x="6930484" y="5340078"/>
            <a:ext cx="199749" cy="215444"/>
          </a:xfrm>
          <a:prstGeom prst="rect">
            <a:avLst/>
          </a:prstGeom>
          <a:noFill/>
        </p:spPr>
        <p:txBody>
          <a:bodyPr wrap="square" tIns="0" bIns="0" rtlCol="0" anchor="ctr">
            <a:spAutoFit/>
          </a:bodyPr>
          <a:lstStyle/>
          <a:p>
            <a:pPr algn="ctr"/>
            <a:r>
              <a:rPr lang="en-US" altLang="ko-KR" sz="1400" b="1" dirty="0">
                <a:solidFill>
                  <a:schemeClr val="accent3"/>
                </a:solidFill>
                <a:cs typeface="Arial" pitchFamily="34" charset="0"/>
              </a:rPr>
              <a:t>5</a:t>
            </a:r>
          </a:p>
        </p:txBody>
      </p:sp>
      <p:sp>
        <p:nvSpPr>
          <p:cNvPr id="85" name="Rectangle 84">
            <a:extLst>
              <a:ext uri="{FF2B5EF4-FFF2-40B4-BE49-F238E27FC236}">
                <a16:creationId xmlns:a16="http://schemas.microsoft.com/office/drawing/2014/main" id="{156E4100-C7E1-4380-A5DE-13B0B170456D}"/>
              </a:ext>
            </a:extLst>
          </p:cNvPr>
          <p:cNvSpPr/>
          <p:nvPr/>
        </p:nvSpPr>
        <p:spPr>
          <a:xfrm>
            <a:off x="6814915" y="5766684"/>
            <a:ext cx="430886" cy="430886"/>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dirty="0">
              <a:solidFill>
                <a:schemeClr val="accent2"/>
              </a:solidFill>
            </a:endParaRPr>
          </a:p>
        </p:txBody>
      </p:sp>
      <p:sp>
        <p:nvSpPr>
          <p:cNvPr id="86" name="TextBox 85">
            <a:extLst>
              <a:ext uri="{FF2B5EF4-FFF2-40B4-BE49-F238E27FC236}">
                <a16:creationId xmlns:a16="http://schemas.microsoft.com/office/drawing/2014/main" id="{6450321C-C3A1-47D0-A0D6-9638A90AD9C2}"/>
              </a:ext>
            </a:extLst>
          </p:cNvPr>
          <p:cNvSpPr txBox="1"/>
          <p:nvPr/>
        </p:nvSpPr>
        <p:spPr>
          <a:xfrm>
            <a:off x="6930484" y="5874404"/>
            <a:ext cx="199749" cy="215444"/>
          </a:xfrm>
          <a:prstGeom prst="rect">
            <a:avLst/>
          </a:prstGeom>
          <a:noFill/>
          <a:ln>
            <a:solidFill>
              <a:schemeClr val="bg1"/>
            </a:solidFill>
          </a:ln>
        </p:spPr>
        <p:txBody>
          <a:bodyPr wrap="square" tIns="0" bIns="0" rtlCol="0" anchor="ctr">
            <a:spAutoFit/>
          </a:bodyPr>
          <a:lstStyle/>
          <a:p>
            <a:pPr algn="ctr"/>
            <a:r>
              <a:rPr lang="en-US" altLang="ko-KR" sz="1400" b="1" dirty="0">
                <a:solidFill>
                  <a:schemeClr val="accent2"/>
                </a:solidFill>
                <a:cs typeface="Arial" pitchFamily="34" charset="0"/>
              </a:rPr>
              <a:t>6</a:t>
            </a:r>
          </a:p>
        </p:txBody>
      </p:sp>
      <p:sp>
        <p:nvSpPr>
          <p:cNvPr id="87" name="TextBox 86">
            <a:extLst>
              <a:ext uri="{FF2B5EF4-FFF2-40B4-BE49-F238E27FC236}">
                <a16:creationId xmlns:a16="http://schemas.microsoft.com/office/drawing/2014/main" id="{9EB10B74-B3B4-4ACF-B347-09C30207E502}"/>
              </a:ext>
            </a:extLst>
          </p:cNvPr>
          <p:cNvSpPr txBox="1"/>
          <p:nvPr/>
        </p:nvSpPr>
        <p:spPr>
          <a:xfrm>
            <a:off x="7245801" y="5813404"/>
            <a:ext cx="4474962" cy="307777"/>
          </a:xfrm>
          <a:prstGeom prst="rect">
            <a:avLst/>
          </a:prstGeom>
          <a:noFill/>
        </p:spPr>
        <p:txBody>
          <a:bodyPr wrap="square" rtlCol="0" anchor="ctr">
            <a:spAutoFit/>
          </a:bodyPr>
          <a:lstStyle/>
          <a:p>
            <a:r>
              <a:rPr lang="en-US" altLang="ko-KR" sz="1400" dirty="0">
                <a:solidFill>
                  <a:schemeClr val="tx1">
                    <a:lumMod val="75000"/>
                    <a:lumOff val="25000"/>
                  </a:schemeClr>
                </a:solidFill>
                <a:cs typeface="Arial" pitchFamily="34" charset="0"/>
              </a:rPr>
              <a:t>See reviews of others</a:t>
            </a:r>
            <a:r>
              <a:rPr lang="ko-KR" altLang="en-US" sz="1400" dirty="0">
                <a:solidFill>
                  <a:schemeClr val="tx1">
                    <a:lumMod val="75000"/>
                    <a:lumOff val="25000"/>
                  </a:schemeClr>
                </a:solidFill>
                <a:cs typeface="Arial" pitchFamily="34" charset="0"/>
              </a:rPr>
              <a:t> </a:t>
            </a:r>
            <a:r>
              <a:rPr lang="en-US" altLang="ko-KR" sz="1400" dirty="0">
                <a:solidFill>
                  <a:schemeClr val="tx1">
                    <a:lumMod val="75000"/>
                    <a:lumOff val="25000"/>
                  </a:schemeClr>
                </a:solidFill>
                <a:cs typeface="Arial" pitchFamily="34" charset="0"/>
              </a:rPr>
              <a:t>for businesses</a:t>
            </a:r>
          </a:p>
        </p:txBody>
      </p:sp>
      <p:sp>
        <p:nvSpPr>
          <p:cNvPr id="90" name="Rectangle 89">
            <a:extLst>
              <a:ext uri="{FF2B5EF4-FFF2-40B4-BE49-F238E27FC236}">
                <a16:creationId xmlns:a16="http://schemas.microsoft.com/office/drawing/2014/main" id="{AA9CC8A2-CDCF-4C2D-BD83-23ADC23BCBF0}"/>
              </a:ext>
            </a:extLst>
          </p:cNvPr>
          <p:cNvSpPr/>
          <p:nvPr/>
        </p:nvSpPr>
        <p:spPr>
          <a:xfrm>
            <a:off x="4942725" y="3080186"/>
            <a:ext cx="430886" cy="430886"/>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dirty="0"/>
          </a:p>
        </p:txBody>
      </p:sp>
      <p:sp>
        <p:nvSpPr>
          <p:cNvPr id="91" name="TextBox 90">
            <a:extLst>
              <a:ext uri="{FF2B5EF4-FFF2-40B4-BE49-F238E27FC236}">
                <a16:creationId xmlns:a16="http://schemas.microsoft.com/office/drawing/2014/main" id="{80475D35-B0D0-4E74-89EF-A05EAAF134F0}"/>
              </a:ext>
            </a:extLst>
          </p:cNvPr>
          <p:cNvSpPr txBox="1"/>
          <p:nvPr/>
        </p:nvSpPr>
        <p:spPr>
          <a:xfrm>
            <a:off x="5058294" y="3187906"/>
            <a:ext cx="199749" cy="215444"/>
          </a:xfrm>
          <a:prstGeom prst="rect">
            <a:avLst/>
          </a:prstGeom>
          <a:noFill/>
        </p:spPr>
        <p:txBody>
          <a:bodyPr wrap="square" tIns="0" bIns="0" rtlCol="0" anchor="ctr">
            <a:spAutoFit/>
          </a:bodyPr>
          <a:lstStyle/>
          <a:p>
            <a:pPr algn="ctr"/>
            <a:r>
              <a:rPr lang="en-US" altLang="ko-KR" sz="1400" b="1" dirty="0">
                <a:solidFill>
                  <a:schemeClr val="accent1"/>
                </a:solidFill>
                <a:cs typeface="Arial" pitchFamily="34" charset="0"/>
              </a:rPr>
              <a:t>1</a:t>
            </a:r>
          </a:p>
        </p:txBody>
      </p:sp>
      <p:sp>
        <p:nvSpPr>
          <p:cNvPr id="92" name="Rectangle 91">
            <a:extLst>
              <a:ext uri="{FF2B5EF4-FFF2-40B4-BE49-F238E27FC236}">
                <a16:creationId xmlns:a16="http://schemas.microsoft.com/office/drawing/2014/main" id="{3565CD93-CE4C-44E4-902E-46E2C7AB71FD}"/>
              </a:ext>
            </a:extLst>
          </p:cNvPr>
          <p:cNvSpPr/>
          <p:nvPr/>
        </p:nvSpPr>
        <p:spPr>
          <a:xfrm>
            <a:off x="4942725" y="3618229"/>
            <a:ext cx="430886" cy="430886"/>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dirty="0"/>
          </a:p>
        </p:txBody>
      </p:sp>
      <p:sp>
        <p:nvSpPr>
          <p:cNvPr id="93" name="TextBox 92">
            <a:extLst>
              <a:ext uri="{FF2B5EF4-FFF2-40B4-BE49-F238E27FC236}">
                <a16:creationId xmlns:a16="http://schemas.microsoft.com/office/drawing/2014/main" id="{0AE8E95F-8532-4CB1-B039-5368740F96A0}"/>
              </a:ext>
            </a:extLst>
          </p:cNvPr>
          <p:cNvSpPr txBox="1"/>
          <p:nvPr/>
        </p:nvSpPr>
        <p:spPr>
          <a:xfrm>
            <a:off x="5058294" y="3725949"/>
            <a:ext cx="199749" cy="215444"/>
          </a:xfrm>
          <a:prstGeom prst="rect">
            <a:avLst/>
          </a:prstGeom>
          <a:noFill/>
        </p:spPr>
        <p:txBody>
          <a:bodyPr wrap="square" tIns="0" bIns="0" rtlCol="0" anchor="ctr">
            <a:spAutoFit/>
          </a:bodyPr>
          <a:lstStyle/>
          <a:p>
            <a:pPr algn="ctr"/>
            <a:r>
              <a:rPr lang="en-US" altLang="ko-KR" sz="1400" b="1" dirty="0">
                <a:solidFill>
                  <a:schemeClr val="accent2"/>
                </a:solidFill>
                <a:cs typeface="Arial" pitchFamily="34" charset="0"/>
              </a:rPr>
              <a:t>2</a:t>
            </a:r>
          </a:p>
        </p:txBody>
      </p:sp>
      <p:sp>
        <p:nvSpPr>
          <p:cNvPr id="96" name="Rectangle 95">
            <a:extLst>
              <a:ext uri="{FF2B5EF4-FFF2-40B4-BE49-F238E27FC236}">
                <a16:creationId xmlns:a16="http://schemas.microsoft.com/office/drawing/2014/main" id="{156E4100-C7E1-4380-A5DE-13B0B170456D}"/>
              </a:ext>
            </a:extLst>
          </p:cNvPr>
          <p:cNvSpPr/>
          <p:nvPr/>
        </p:nvSpPr>
        <p:spPr>
          <a:xfrm>
            <a:off x="4942725" y="4156272"/>
            <a:ext cx="430886" cy="430886"/>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dirty="0"/>
          </a:p>
        </p:txBody>
      </p:sp>
      <p:sp>
        <p:nvSpPr>
          <p:cNvPr id="97" name="TextBox 96">
            <a:extLst>
              <a:ext uri="{FF2B5EF4-FFF2-40B4-BE49-F238E27FC236}">
                <a16:creationId xmlns:a16="http://schemas.microsoft.com/office/drawing/2014/main" id="{6450321C-C3A1-47D0-A0D6-9638A90AD9C2}"/>
              </a:ext>
            </a:extLst>
          </p:cNvPr>
          <p:cNvSpPr txBox="1"/>
          <p:nvPr/>
        </p:nvSpPr>
        <p:spPr>
          <a:xfrm>
            <a:off x="5058294" y="4263992"/>
            <a:ext cx="199749" cy="215444"/>
          </a:xfrm>
          <a:prstGeom prst="rect">
            <a:avLst/>
          </a:prstGeom>
          <a:noFill/>
        </p:spPr>
        <p:txBody>
          <a:bodyPr wrap="square" tIns="0" bIns="0" rtlCol="0" anchor="ctr">
            <a:spAutoFit/>
          </a:bodyPr>
          <a:lstStyle/>
          <a:p>
            <a:pPr algn="ctr"/>
            <a:r>
              <a:rPr lang="en-US" altLang="ko-KR" sz="1400" b="1" dirty="0">
                <a:solidFill>
                  <a:schemeClr val="accent3"/>
                </a:solidFill>
                <a:cs typeface="Arial" pitchFamily="34" charset="0"/>
              </a:rPr>
              <a:t>3</a:t>
            </a:r>
          </a:p>
        </p:txBody>
      </p:sp>
      <p:sp>
        <p:nvSpPr>
          <p:cNvPr id="110" name="TextBox 109">
            <a:extLst>
              <a:ext uri="{FF2B5EF4-FFF2-40B4-BE49-F238E27FC236}">
                <a16:creationId xmlns:a16="http://schemas.microsoft.com/office/drawing/2014/main" id="{1F8E4B89-2FC8-47A5-B912-65BA6984DE56}"/>
              </a:ext>
            </a:extLst>
          </p:cNvPr>
          <p:cNvSpPr txBox="1"/>
          <p:nvPr/>
        </p:nvSpPr>
        <p:spPr>
          <a:xfrm>
            <a:off x="446516" y="3141740"/>
            <a:ext cx="4474962" cy="307777"/>
          </a:xfrm>
          <a:prstGeom prst="rect">
            <a:avLst/>
          </a:prstGeom>
          <a:noFill/>
        </p:spPr>
        <p:txBody>
          <a:bodyPr wrap="square" rtlCol="0" anchor="ctr">
            <a:spAutoFit/>
          </a:bodyPr>
          <a:lstStyle/>
          <a:p>
            <a:pPr algn="r"/>
            <a:r>
              <a:rPr lang="en-US" altLang="ko-KR" sz="1400" dirty="0">
                <a:solidFill>
                  <a:schemeClr val="tx1">
                    <a:lumMod val="75000"/>
                    <a:lumOff val="25000"/>
                  </a:schemeClr>
                </a:solidFill>
                <a:cs typeface="Arial" pitchFamily="34" charset="0"/>
              </a:rPr>
              <a:t>Log in with  verified Business Account</a:t>
            </a:r>
            <a:endParaRPr lang="ko-KR" altLang="en-US" sz="1400" dirty="0">
              <a:solidFill>
                <a:schemeClr val="tx1">
                  <a:lumMod val="75000"/>
                  <a:lumOff val="25000"/>
                </a:schemeClr>
              </a:solidFill>
              <a:cs typeface="Arial" pitchFamily="34" charset="0"/>
            </a:endParaRPr>
          </a:p>
        </p:txBody>
      </p:sp>
      <p:sp>
        <p:nvSpPr>
          <p:cNvPr id="111" name="TextBox 110">
            <a:extLst>
              <a:ext uri="{FF2B5EF4-FFF2-40B4-BE49-F238E27FC236}">
                <a16:creationId xmlns:a16="http://schemas.microsoft.com/office/drawing/2014/main" id="{BBFED1D4-1394-4FFB-971A-70BB41F8AB0D}"/>
              </a:ext>
            </a:extLst>
          </p:cNvPr>
          <p:cNvSpPr txBox="1"/>
          <p:nvPr/>
        </p:nvSpPr>
        <p:spPr>
          <a:xfrm>
            <a:off x="446516" y="3695489"/>
            <a:ext cx="4474962" cy="307777"/>
          </a:xfrm>
          <a:prstGeom prst="rect">
            <a:avLst/>
          </a:prstGeom>
          <a:noFill/>
        </p:spPr>
        <p:txBody>
          <a:bodyPr wrap="square" rtlCol="0" anchor="ctr">
            <a:spAutoFit/>
          </a:bodyPr>
          <a:lstStyle/>
          <a:p>
            <a:pPr algn="r"/>
            <a:r>
              <a:rPr lang="en-US" altLang="ko-KR" sz="1400" dirty="0">
                <a:solidFill>
                  <a:schemeClr val="tx1">
                    <a:lumMod val="75000"/>
                    <a:lumOff val="25000"/>
                  </a:schemeClr>
                </a:solidFill>
                <a:cs typeface="Arial" pitchFamily="34" charset="0"/>
              </a:rPr>
              <a:t>Check the users coins</a:t>
            </a:r>
            <a:endParaRPr lang="ko-KR" altLang="en-US" sz="1400" dirty="0">
              <a:solidFill>
                <a:schemeClr val="tx1">
                  <a:lumMod val="75000"/>
                  <a:lumOff val="25000"/>
                </a:schemeClr>
              </a:solidFill>
              <a:cs typeface="Arial" pitchFamily="34" charset="0"/>
            </a:endParaRPr>
          </a:p>
        </p:txBody>
      </p:sp>
      <p:sp>
        <p:nvSpPr>
          <p:cNvPr id="117" name="TextBox 116">
            <a:extLst>
              <a:ext uri="{FF2B5EF4-FFF2-40B4-BE49-F238E27FC236}">
                <a16:creationId xmlns:a16="http://schemas.microsoft.com/office/drawing/2014/main" id="{9EB10B74-B3B4-4ACF-B347-09C30207E502}"/>
              </a:ext>
            </a:extLst>
          </p:cNvPr>
          <p:cNvSpPr txBox="1"/>
          <p:nvPr/>
        </p:nvSpPr>
        <p:spPr>
          <a:xfrm>
            <a:off x="431249" y="4263992"/>
            <a:ext cx="4474962" cy="307777"/>
          </a:xfrm>
          <a:prstGeom prst="rect">
            <a:avLst/>
          </a:prstGeom>
          <a:noFill/>
        </p:spPr>
        <p:txBody>
          <a:bodyPr wrap="square" rtlCol="0" anchor="ctr">
            <a:spAutoFit/>
          </a:bodyPr>
          <a:lstStyle/>
          <a:p>
            <a:pPr algn="r"/>
            <a:r>
              <a:rPr lang="en-US" altLang="ko-KR" sz="1400" dirty="0">
                <a:solidFill>
                  <a:schemeClr val="tx1">
                    <a:lumMod val="75000"/>
                    <a:lumOff val="25000"/>
                  </a:schemeClr>
                </a:solidFill>
                <a:cs typeface="Arial" pitchFamily="34" charset="0"/>
              </a:rPr>
              <a:t>Redeem users coins</a:t>
            </a:r>
            <a:endParaRPr lang="ko-KR" altLang="en-US" sz="14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3593220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llout: Up Arrow 6">
            <a:extLst>
              <a:ext uri="{FF2B5EF4-FFF2-40B4-BE49-F238E27FC236}">
                <a16:creationId xmlns:a16="http://schemas.microsoft.com/office/drawing/2014/main" id="{8D8E300A-8147-41FC-BAB2-7961071B22C6}"/>
              </a:ext>
            </a:extLst>
          </p:cNvPr>
          <p:cNvSpPr/>
          <p:nvPr/>
        </p:nvSpPr>
        <p:spPr>
          <a:xfrm rot="2700000">
            <a:off x="7184571" y="2525491"/>
            <a:ext cx="1149532" cy="1793966"/>
          </a:xfrm>
          <a:prstGeom prst="upArrowCallou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allout: Up Arrow 7">
            <a:extLst>
              <a:ext uri="{FF2B5EF4-FFF2-40B4-BE49-F238E27FC236}">
                <a16:creationId xmlns:a16="http://schemas.microsoft.com/office/drawing/2014/main" id="{26C996FC-A996-44CF-A818-D4033A962202}"/>
              </a:ext>
            </a:extLst>
          </p:cNvPr>
          <p:cNvSpPr/>
          <p:nvPr/>
        </p:nvSpPr>
        <p:spPr>
          <a:xfrm rot="8100000">
            <a:off x="8591005" y="1612401"/>
            <a:ext cx="1149532" cy="1793966"/>
          </a:xfrm>
          <a:prstGeom prst="upArrowCallou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C00C76F-E4D2-4E8E-9BF6-E0EEBF7AF300}"/>
              </a:ext>
            </a:extLst>
          </p:cNvPr>
          <p:cNvSpPr/>
          <p:nvPr/>
        </p:nvSpPr>
        <p:spPr>
          <a:xfrm rot="2722113">
            <a:off x="9772284" y="3059809"/>
            <a:ext cx="1162586" cy="1162586"/>
          </a:xfrm>
          <a:prstGeom prst="rec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10000"/>
                  <a:lumOff val="90000"/>
                </a:schemeClr>
              </a:solidFill>
            </a:endParaRPr>
          </a:p>
        </p:txBody>
      </p:sp>
      <p:sp>
        <p:nvSpPr>
          <p:cNvPr id="24" name="TextBox 23">
            <a:extLst>
              <a:ext uri="{FF2B5EF4-FFF2-40B4-BE49-F238E27FC236}">
                <a16:creationId xmlns:a16="http://schemas.microsoft.com/office/drawing/2014/main" id="{737A55B3-76D5-4B64-BA4B-B53C1609C870}"/>
              </a:ext>
            </a:extLst>
          </p:cNvPr>
          <p:cNvSpPr txBox="1"/>
          <p:nvPr/>
        </p:nvSpPr>
        <p:spPr>
          <a:xfrm>
            <a:off x="6706650" y="4815708"/>
            <a:ext cx="1656427" cy="338554"/>
          </a:xfrm>
          <a:prstGeom prst="rect">
            <a:avLst/>
          </a:prstGeom>
          <a:pattFill prst="pct5">
            <a:fgClr>
              <a:schemeClr val="accent1"/>
            </a:fgClr>
            <a:bgClr>
              <a:schemeClr val="bg1"/>
            </a:bgClr>
          </a:pattFill>
        </p:spPr>
        <p:txBody>
          <a:bodyPr wrap="square" rtlCol="0">
            <a:spAutoFit/>
          </a:bodyPr>
          <a:lstStyle/>
          <a:p>
            <a:pPr algn="ctr"/>
            <a:r>
              <a:rPr lang="en-US" altLang="ko-KR" sz="1600" b="1" dirty="0">
                <a:solidFill>
                  <a:schemeClr val="accent6">
                    <a:lumMod val="10000"/>
                    <a:lumOff val="90000"/>
                  </a:schemeClr>
                </a:solidFill>
                <a:cs typeface="Arial" pitchFamily="34" charset="0"/>
              </a:rPr>
              <a:t>User Stories</a:t>
            </a:r>
          </a:p>
        </p:txBody>
      </p:sp>
      <p:sp>
        <p:nvSpPr>
          <p:cNvPr id="31" name="Rectangle 30">
            <a:extLst>
              <a:ext uri="{FF2B5EF4-FFF2-40B4-BE49-F238E27FC236}">
                <a16:creationId xmlns:a16="http://schemas.microsoft.com/office/drawing/2014/main" id="{C5203413-34F0-4807-9F03-0D0CDC929E20}"/>
              </a:ext>
            </a:extLst>
          </p:cNvPr>
          <p:cNvSpPr/>
          <p:nvPr/>
        </p:nvSpPr>
        <p:spPr>
          <a:xfrm rot="2722113">
            <a:off x="9886778" y="3198701"/>
            <a:ext cx="937540" cy="937540"/>
          </a:xfrm>
          <a:prstGeom prst="rec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10000"/>
                  <a:lumOff val="90000"/>
                </a:schemeClr>
              </a:solidFill>
            </a:endParaRPr>
          </a:p>
        </p:txBody>
      </p:sp>
      <p:sp>
        <p:nvSpPr>
          <p:cNvPr id="32" name="Rectangle 31">
            <a:extLst>
              <a:ext uri="{FF2B5EF4-FFF2-40B4-BE49-F238E27FC236}">
                <a16:creationId xmlns:a16="http://schemas.microsoft.com/office/drawing/2014/main" id="{45682748-AC11-49C0-845A-59A20027DE89}"/>
              </a:ext>
            </a:extLst>
          </p:cNvPr>
          <p:cNvSpPr/>
          <p:nvPr/>
        </p:nvSpPr>
        <p:spPr>
          <a:xfrm rot="2722113">
            <a:off x="8478337" y="1807239"/>
            <a:ext cx="937540" cy="937540"/>
          </a:xfrm>
          <a:prstGeom prst="rec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CDCFED8-E166-42C7-B380-D05B25AF55C7}"/>
              </a:ext>
            </a:extLst>
          </p:cNvPr>
          <p:cNvSpPr/>
          <p:nvPr/>
        </p:nvSpPr>
        <p:spPr>
          <a:xfrm rot="2722113">
            <a:off x="7069894" y="3198701"/>
            <a:ext cx="937540" cy="937540"/>
          </a:xfrm>
          <a:prstGeom prst="rec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10000"/>
                  <a:lumOff val="90000"/>
                </a:schemeClr>
              </a:solidFill>
            </a:endParaRPr>
          </a:p>
        </p:txBody>
      </p:sp>
      <p:sp>
        <p:nvSpPr>
          <p:cNvPr id="41" name="Rounded Rectangle 27">
            <a:extLst>
              <a:ext uri="{FF2B5EF4-FFF2-40B4-BE49-F238E27FC236}">
                <a16:creationId xmlns:a16="http://schemas.microsoft.com/office/drawing/2014/main" id="{C8EECDB1-DF97-457D-B311-B1CB70B4C41E}"/>
              </a:ext>
            </a:extLst>
          </p:cNvPr>
          <p:cNvSpPr/>
          <p:nvPr/>
        </p:nvSpPr>
        <p:spPr>
          <a:xfrm>
            <a:off x="10178570" y="3509114"/>
            <a:ext cx="400682" cy="307777"/>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accent6">
                  <a:lumMod val="10000"/>
                  <a:lumOff val="90000"/>
                </a:schemeClr>
              </a:solidFill>
            </a:endParaRPr>
          </a:p>
        </p:txBody>
      </p:sp>
      <p:sp>
        <p:nvSpPr>
          <p:cNvPr id="49" name="Round Same Side Corner Rectangle 6">
            <a:extLst>
              <a:ext uri="{FF2B5EF4-FFF2-40B4-BE49-F238E27FC236}">
                <a16:creationId xmlns:a16="http://schemas.microsoft.com/office/drawing/2014/main" id="{11207448-F26A-4EF1-8764-2D6798600849}"/>
              </a:ext>
            </a:extLst>
          </p:cNvPr>
          <p:cNvSpPr/>
          <p:nvPr/>
        </p:nvSpPr>
        <p:spPr>
          <a:xfrm rot="2700000">
            <a:off x="8834190" y="1881892"/>
            <a:ext cx="190721" cy="764622"/>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8" name="Callout: Up Arrow 2">
            <a:extLst>
              <a:ext uri="{FF2B5EF4-FFF2-40B4-BE49-F238E27FC236}">
                <a16:creationId xmlns:a16="http://schemas.microsoft.com/office/drawing/2014/main" id="{E7E34441-4867-4DEE-9A78-571D8762890E}"/>
              </a:ext>
            </a:extLst>
          </p:cNvPr>
          <p:cNvSpPr/>
          <p:nvPr/>
        </p:nvSpPr>
        <p:spPr>
          <a:xfrm rot="2700000">
            <a:off x="1558833" y="2525491"/>
            <a:ext cx="1149532" cy="1793966"/>
          </a:xfrm>
          <a:prstGeom prst="upArrowCallo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28">
            <a:extLst>
              <a:ext uri="{FF2B5EF4-FFF2-40B4-BE49-F238E27FC236}">
                <a16:creationId xmlns:a16="http://schemas.microsoft.com/office/drawing/2014/main" id="{83913311-5476-4375-A1BA-1C92A6655A7F}"/>
              </a:ext>
            </a:extLst>
          </p:cNvPr>
          <p:cNvGrpSpPr/>
          <p:nvPr/>
        </p:nvGrpSpPr>
        <p:grpSpPr>
          <a:xfrm>
            <a:off x="763868" y="4815708"/>
            <a:ext cx="1966913" cy="536739"/>
            <a:chOff x="2551706" y="4414089"/>
            <a:chExt cx="3060945" cy="536739"/>
          </a:xfrm>
        </p:grpSpPr>
        <p:sp>
          <p:nvSpPr>
            <p:cNvPr id="42" name="TextBox 41">
              <a:extLst>
                <a:ext uri="{FF2B5EF4-FFF2-40B4-BE49-F238E27FC236}">
                  <a16:creationId xmlns:a16="http://schemas.microsoft.com/office/drawing/2014/main" id="{E84B6E97-48FD-4D9A-A8FD-85E5D244D625}"/>
                </a:ext>
              </a:extLst>
            </p:cNvPr>
            <p:cNvSpPr txBox="1"/>
            <p:nvPr/>
          </p:nvSpPr>
          <p:spPr>
            <a:xfrm>
              <a:off x="2551706" y="4673829"/>
              <a:ext cx="2569255" cy="276999"/>
            </a:xfrm>
            <a:prstGeom prst="rect">
              <a:avLst/>
            </a:prstGeom>
            <a:noFill/>
          </p:spPr>
          <p:txBody>
            <a:bodyPr wrap="square" rtlCol="0">
              <a:spAutoFit/>
            </a:bodyPr>
            <a:lstStyle/>
            <a:p>
              <a:pPr algn="ctr"/>
              <a:endParaRPr lang="ko-KR" altLang="en-US" sz="1200" dirty="0">
                <a:solidFill>
                  <a:schemeClr val="tx1">
                    <a:lumMod val="85000"/>
                    <a:lumOff val="15000"/>
                  </a:schemeClr>
                </a:solidFill>
                <a:cs typeface="Arial" pitchFamily="34" charset="0"/>
              </a:endParaRPr>
            </a:p>
          </p:txBody>
        </p:sp>
        <p:sp>
          <p:nvSpPr>
            <p:cNvPr id="43" name="TextBox 42">
              <a:extLst>
                <a:ext uri="{FF2B5EF4-FFF2-40B4-BE49-F238E27FC236}">
                  <a16:creationId xmlns:a16="http://schemas.microsoft.com/office/drawing/2014/main" id="{8EF11D4A-D169-4A51-AD20-69005D70F4E6}"/>
                </a:ext>
              </a:extLst>
            </p:cNvPr>
            <p:cNvSpPr txBox="1"/>
            <p:nvPr/>
          </p:nvSpPr>
          <p:spPr>
            <a:xfrm>
              <a:off x="3034890" y="4414089"/>
              <a:ext cx="2577761" cy="338554"/>
            </a:xfrm>
            <a:prstGeom prst="rect">
              <a:avLst/>
            </a:prstGeom>
            <a:noFill/>
          </p:spPr>
          <p:txBody>
            <a:bodyPr wrap="square" rtlCol="0">
              <a:spAutoFit/>
            </a:bodyPr>
            <a:lstStyle/>
            <a:p>
              <a:pPr algn="ctr"/>
              <a:r>
                <a:rPr lang="en-US" altLang="ko-KR" sz="1600" b="1" dirty="0">
                  <a:solidFill>
                    <a:schemeClr val="tx1">
                      <a:lumMod val="85000"/>
                      <a:lumOff val="15000"/>
                    </a:schemeClr>
                  </a:solidFill>
                  <a:cs typeface="Arial" pitchFamily="34" charset="0"/>
                </a:rPr>
                <a:t>The Idea</a:t>
              </a:r>
              <a:endParaRPr lang="ko-KR" altLang="en-US" sz="1600" b="1" dirty="0">
                <a:solidFill>
                  <a:schemeClr val="tx1">
                    <a:lumMod val="85000"/>
                    <a:lumOff val="15000"/>
                  </a:schemeClr>
                </a:solidFill>
                <a:cs typeface="Arial" pitchFamily="34" charset="0"/>
              </a:endParaRPr>
            </a:p>
          </p:txBody>
        </p:sp>
      </p:grpSp>
      <p:sp>
        <p:nvSpPr>
          <p:cNvPr id="44" name="Rectangle 43">
            <a:extLst>
              <a:ext uri="{FF2B5EF4-FFF2-40B4-BE49-F238E27FC236}">
                <a16:creationId xmlns:a16="http://schemas.microsoft.com/office/drawing/2014/main" id="{C608305D-46DE-443B-BB6D-CD87789078BE}"/>
              </a:ext>
            </a:extLst>
          </p:cNvPr>
          <p:cNvSpPr/>
          <p:nvPr/>
        </p:nvSpPr>
        <p:spPr>
          <a:xfrm rot="2722113">
            <a:off x="1436122" y="3198701"/>
            <a:ext cx="937540" cy="937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51">
            <a:extLst>
              <a:ext uri="{FF2B5EF4-FFF2-40B4-BE49-F238E27FC236}">
                <a16:creationId xmlns:a16="http://schemas.microsoft.com/office/drawing/2014/main" id="{B83253D3-E181-4488-9CD9-39D21527F719}"/>
              </a:ext>
            </a:extLst>
          </p:cNvPr>
          <p:cNvSpPr/>
          <p:nvPr/>
        </p:nvSpPr>
        <p:spPr>
          <a:xfrm rot="16200000" flipH="1">
            <a:off x="1631785" y="3386089"/>
            <a:ext cx="541566" cy="510026"/>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52" name="Callout: Up Arrow 3">
            <a:extLst>
              <a:ext uri="{FF2B5EF4-FFF2-40B4-BE49-F238E27FC236}">
                <a16:creationId xmlns:a16="http://schemas.microsoft.com/office/drawing/2014/main" id="{9DCF0A60-4D70-4C42-9102-051353F99F3C}"/>
              </a:ext>
            </a:extLst>
          </p:cNvPr>
          <p:cNvSpPr/>
          <p:nvPr/>
        </p:nvSpPr>
        <p:spPr>
          <a:xfrm rot="8100000">
            <a:off x="2965267" y="1612401"/>
            <a:ext cx="1149532" cy="1793966"/>
          </a:xfrm>
          <a:prstGeom prst="upArrowCallou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C8014C55-FA5A-4999-BBEF-D2D724473C65}"/>
              </a:ext>
            </a:extLst>
          </p:cNvPr>
          <p:cNvSpPr txBox="1"/>
          <p:nvPr/>
        </p:nvSpPr>
        <p:spPr>
          <a:xfrm>
            <a:off x="2484396" y="3964583"/>
            <a:ext cx="1656427" cy="584775"/>
          </a:xfrm>
          <a:prstGeom prst="rect">
            <a:avLst/>
          </a:prstGeom>
          <a:noFill/>
        </p:spPr>
        <p:txBody>
          <a:bodyPr wrap="square" rtlCol="0">
            <a:spAutoFit/>
          </a:bodyPr>
          <a:lstStyle/>
          <a:p>
            <a:pPr algn="ctr"/>
            <a:r>
              <a:rPr lang="en-US" altLang="ko-KR" sz="1600" b="1" dirty="0">
                <a:solidFill>
                  <a:schemeClr val="tx1">
                    <a:lumMod val="85000"/>
                    <a:lumOff val="15000"/>
                  </a:schemeClr>
                </a:solidFill>
                <a:cs typeface="Arial" pitchFamily="34" charset="0"/>
              </a:rPr>
              <a:t>Why Shop With Points?</a:t>
            </a:r>
          </a:p>
        </p:txBody>
      </p:sp>
      <p:sp>
        <p:nvSpPr>
          <p:cNvPr id="54" name="Rectangle 53">
            <a:extLst>
              <a:ext uri="{FF2B5EF4-FFF2-40B4-BE49-F238E27FC236}">
                <a16:creationId xmlns:a16="http://schemas.microsoft.com/office/drawing/2014/main" id="{26CB76A5-770E-4453-8538-77E9BCAF9C43}"/>
              </a:ext>
            </a:extLst>
          </p:cNvPr>
          <p:cNvSpPr/>
          <p:nvPr/>
        </p:nvSpPr>
        <p:spPr>
          <a:xfrm rot="2722113">
            <a:off x="2844565" y="1807239"/>
            <a:ext cx="937540" cy="937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7">
            <a:extLst>
              <a:ext uri="{FF2B5EF4-FFF2-40B4-BE49-F238E27FC236}">
                <a16:creationId xmlns:a16="http://schemas.microsoft.com/office/drawing/2014/main" id="{84693C49-05C6-4CD0-A900-4B843CF3016D}"/>
              </a:ext>
            </a:extLst>
          </p:cNvPr>
          <p:cNvSpPr/>
          <p:nvPr/>
        </p:nvSpPr>
        <p:spPr>
          <a:xfrm rot="18900000">
            <a:off x="3229210" y="2024643"/>
            <a:ext cx="225664" cy="502732"/>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7" name="Callout: Up Arrow 4">
            <a:extLst>
              <a:ext uri="{FF2B5EF4-FFF2-40B4-BE49-F238E27FC236}">
                <a16:creationId xmlns:a16="http://schemas.microsoft.com/office/drawing/2014/main" id="{B73080DE-A39C-4A05-9FFC-25A211EFB40D}"/>
              </a:ext>
            </a:extLst>
          </p:cNvPr>
          <p:cNvSpPr/>
          <p:nvPr/>
        </p:nvSpPr>
        <p:spPr>
          <a:xfrm rot="2700000">
            <a:off x="4371702" y="2525491"/>
            <a:ext cx="1149532" cy="1793966"/>
          </a:xfrm>
          <a:prstGeom prst="upArrowCallo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Callout: Up Arrow 5">
            <a:extLst>
              <a:ext uri="{FF2B5EF4-FFF2-40B4-BE49-F238E27FC236}">
                <a16:creationId xmlns:a16="http://schemas.microsoft.com/office/drawing/2014/main" id="{1C9C804C-D627-4F41-876D-82E5B8251151}"/>
              </a:ext>
            </a:extLst>
          </p:cNvPr>
          <p:cNvSpPr/>
          <p:nvPr/>
        </p:nvSpPr>
        <p:spPr>
          <a:xfrm rot="8100000">
            <a:off x="5778136" y="1612401"/>
            <a:ext cx="1149532" cy="1793966"/>
          </a:xfrm>
          <a:prstGeom prst="upArrowCallou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C95DCD41-99D1-4FC3-ACB4-084138BF8B3B}"/>
              </a:ext>
            </a:extLst>
          </p:cNvPr>
          <p:cNvSpPr txBox="1"/>
          <p:nvPr/>
        </p:nvSpPr>
        <p:spPr>
          <a:xfrm>
            <a:off x="3896204" y="4815708"/>
            <a:ext cx="1656427" cy="338554"/>
          </a:xfrm>
          <a:prstGeom prst="rect">
            <a:avLst/>
          </a:prstGeom>
          <a:noFill/>
        </p:spPr>
        <p:txBody>
          <a:bodyPr wrap="square" rtlCol="0">
            <a:spAutoFit/>
          </a:bodyPr>
          <a:lstStyle/>
          <a:p>
            <a:pPr algn="ctr"/>
            <a:r>
              <a:rPr lang="en-US" altLang="ko-KR" sz="1600" b="1" dirty="0">
                <a:solidFill>
                  <a:schemeClr val="tx1">
                    <a:lumMod val="85000"/>
                    <a:lumOff val="15000"/>
                  </a:schemeClr>
                </a:solidFill>
                <a:cs typeface="Arial" pitchFamily="34" charset="0"/>
              </a:rPr>
              <a:t>Features</a:t>
            </a:r>
            <a:endParaRPr lang="ko-KR" altLang="en-US" sz="1600" b="1" dirty="0">
              <a:solidFill>
                <a:schemeClr val="tx1">
                  <a:lumMod val="85000"/>
                  <a:lumOff val="15000"/>
                </a:schemeClr>
              </a:solidFill>
              <a:cs typeface="Arial" pitchFamily="34" charset="0"/>
            </a:endParaRPr>
          </a:p>
        </p:txBody>
      </p:sp>
      <p:sp>
        <p:nvSpPr>
          <p:cNvPr id="60" name="TextBox 59">
            <a:extLst>
              <a:ext uri="{FF2B5EF4-FFF2-40B4-BE49-F238E27FC236}">
                <a16:creationId xmlns:a16="http://schemas.microsoft.com/office/drawing/2014/main" id="{BCFFFF2B-F1B2-417E-8443-03F9A43B9E64}"/>
              </a:ext>
            </a:extLst>
          </p:cNvPr>
          <p:cNvSpPr txBox="1"/>
          <p:nvPr/>
        </p:nvSpPr>
        <p:spPr>
          <a:xfrm>
            <a:off x="5291407" y="4109138"/>
            <a:ext cx="1656427" cy="338554"/>
          </a:xfrm>
          <a:prstGeom prst="rect">
            <a:avLst/>
          </a:prstGeom>
          <a:noFill/>
        </p:spPr>
        <p:txBody>
          <a:bodyPr wrap="square" rtlCol="0">
            <a:spAutoFit/>
          </a:bodyPr>
          <a:lstStyle/>
          <a:p>
            <a:pPr algn="ctr"/>
            <a:r>
              <a:rPr lang="en-US" altLang="ko-KR" sz="1600" b="1" dirty="0">
                <a:solidFill>
                  <a:schemeClr val="tx1">
                    <a:lumMod val="85000"/>
                    <a:lumOff val="15000"/>
                  </a:schemeClr>
                </a:solidFill>
                <a:cs typeface="Arial" pitchFamily="34" charset="0"/>
              </a:rPr>
              <a:t>Sprints</a:t>
            </a:r>
            <a:endParaRPr lang="ko-KR" altLang="en-US" sz="1600" b="1" dirty="0">
              <a:solidFill>
                <a:schemeClr val="tx1">
                  <a:lumMod val="85000"/>
                  <a:lumOff val="15000"/>
                </a:schemeClr>
              </a:solidFill>
              <a:cs typeface="Arial" pitchFamily="34" charset="0"/>
            </a:endParaRPr>
          </a:p>
        </p:txBody>
      </p:sp>
      <p:sp>
        <p:nvSpPr>
          <p:cNvPr id="61" name="Rectangle 60">
            <a:extLst>
              <a:ext uri="{FF2B5EF4-FFF2-40B4-BE49-F238E27FC236}">
                <a16:creationId xmlns:a16="http://schemas.microsoft.com/office/drawing/2014/main" id="{F5397EFF-7212-4780-9D8D-ACFE1185FF50}"/>
              </a:ext>
            </a:extLst>
          </p:cNvPr>
          <p:cNvSpPr/>
          <p:nvPr/>
        </p:nvSpPr>
        <p:spPr>
          <a:xfrm rot="2722113">
            <a:off x="4253008" y="3198701"/>
            <a:ext cx="937540" cy="937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43944DC9-0413-493E-9F04-AF14B6E8D028}"/>
              </a:ext>
            </a:extLst>
          </p:cNvPr>
          <p:cNvSpPr/>
          <p:nvPr/>
        </p:nvSpPr>
        <p:spPr>
          <a:xfrm rot="2722113">
            <a:off x="5661451" y="1807239"/>
            <a:ext cx="937540" cy="937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ardrop 1">
            <a:extLst>
              <a:ext uri="{FF2B5EF4-FFF2-40B4-BE49-F238E27FC236}">
                <a16:creationId xmlns:a16="http://schemas.microsoft.com/office/drawing/2014/main" id="{20ECCBD7-8651-453A-B27D-4344E0A20003}"/>
              </a:ext>
            </a:extLst>
          </p:cNvPr>
          <p:cNvSpPr/>
          <p:nvPr/>
        </p:nvSpPr>
        <p:spPr>
          <a:xfrm rot="18805991">
            <a:off x="5920171" y="2006090"/>
            <a:ext cx="420098" cy="415715"/>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64" name="Rectangle 30">
            <a:extLst>
              <a:ext uri="{FF2B5EF4-FFF2-40B4-BE49-F238E27FC236}">
                <a16:creationId xmlns:a16="http://schemas.microsoft.com/office/drawing/2014/main" id="{3BFEE74E-183A-4C32-9BDF-AC2573B061E0}"/>
              </a:ext>
            </a:extLst>
          </p:cNvPr>
          <p:cNvSpPr/>
          <p:nvPr/>
        </p:nvSpPr>
        <p:spPr>
          <a:xfrm>
            <a:off x="4489531" y="3409534"/>
            <a:ext cx="464493" cy="463135"/>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accent1"/>
              </a:solidFill>
            </a:endParaRPr>
          </a:p>
        </p:txBody>
      </p:sp>
      <p:sp>
        <p:nvSpPr>
          <p:cNvPr id="34" name="TextBox 33">
            <a:extLst>
              <a:ext uri="{FF2B5EF4-FFF2-40B4-BE49-F238E27FC236}">
                <a16:creationId xmlns:a16="http://schemas.microsoft.com/office/drawing/2014/main" id="{93CAF3BF-E779-46A2-8141-E482B8AE65B3}"/>
              </a:ext>
            </a:extLst>
          </p:cNvPr>
          <p:cNvSpPr txBox="1"/>
          <p:nvPr/>
        </p:nvSpPr>
        <p:spPr>
          <a:xfrm>
            <a:off x="9523906" y="4692597"/>
            <a:ext cx="1656427" cy="584775"/>
          </a:xfrm>
          <a:prstGeom prst="rect">
            <a:avLst/>
          </a:prstGeom>
          <a:pattFill prst="pct5">
            <a:fgClr>
              <a:schemeClr val="accent1"/>
            </a:fgClr>
            <a:bgClr>
              <a:schemeClr val="bg1"/>
            </a:bgClr>
          </a:pattFill>
        </p:spPr>
        <p:txBody>
          <a:bodyPr wrap="square" rtlCol="0">
            <a:spAutoFit/>
          </a:bodyPr>
          <a:lstStyle/>
          <a:p>
            <a:pPr algn="ctr"/>
            <a:r>
              <a:rPr lang="en-US" altLang="ko-KR" sz="1600" b="1" dirty="0">
                <a:solidFill>
                  <a:schemeClr val="accent6">
                    <a:lumMod val="10000"/>
                    <a:lumOff val="90000"/>
                  </a:schemeClr>
                </a:solidFill>
                <a:cs typeface="Arial" pitchFamily="34" charset="0"/>
              </a:rPr>
              <a:t>Wireframe by </a:t>
            </a:r>
            <a:r>
              <a:rPr lang="en-US" altLang="ko-KR" sz="1600" b="1" dirty="0" err="1">
                <a:solidFill>
                  <a:schemeClr val="accent6">
                    <a:lumMod val="10000"/>
                    <a:lumOff val="90000"/>
                  </a:schemeClr>
                </a:solidFill>
                <a:cs typeface="Arial" pitchFamily="34" charset="0"/>
              </a:rPr>
              <a:t>Balsamiq</a:t>
            </a:r>
            <a:endParaRPr lang="en-US" altLang="ko-KR" sz="1600" b="1" dirty="0">
              <a:solidFill>
                <a:schemeClr val="accent6">
                  <a:lumMod val="10000"/>
                  <a:lumOff val="90000"/>
                </a:schemeClr>
              </a:solidFill>
              <a:cs typeface="Arial" pitchFamily="34" charset="0"/>
            </a:endParaRPr>
          </a:p>
        </p:txBody>
      </p:sp>
      <p:sp>
        <p:nvSpPr>
          <p:cNvPr id="35" name="TextBox 34">
            <a:extLst>
              <a:ext uri="{FF2B5EF4-FFF2-40B4-BE49-F238E27FC236}">
                <a16:creationId xmlns:a16="http://schemas.microsoft.com/office/drawing/2014/main" id="{9C3D528B-73CC-4A70-870D-4AD717F37730}"/>
              </a:ext>
            </a:extLst>
          </p:cNvPr>
          <p:cNvSpPr txBox="1"/>
          <p:nvPr/>
        </p:nvSpPr>
        <p:spPr>
          <a:xfrm>
            <a:off x="8098418" y="3901301"/>
            <a:ext cx="1656427" cy="830997"/>
          </a:xfrm>
          <a:prstGeom prst="rect">
            <a:avLst/>
          </a:prstGeom>
          <a:pattFill prst="pct5">
            <a:fgClr>
              <a:schemeClr val="accent1"/>
            </a:fgClr>
            <a:bgClr>
              <a:schemeClr val="bg1"/>
            </a:bgClr>
          </a:pattFill>
        </p:spPr>
        <p:txBody>
          <a:bodyPr wrap="square" rtlCol="0">
            <a:spAutoFit/>
          </a:bodyPr>
          <a:lstStyle/>
          <a:p>
            <a:pPr algn="ctr"/>
            <a:r>
              <a:rPr lang="en-US" altLang="ko-KR" sz="1600" b="1" dirty="0">
                <a:solidFill>
                  <a:schemeClr val="accent6">
                    <a:lumMod val="10000"/>
                    <a:lumOff val="90000"/>
                  </a:schemeClr>
                </a:solidFill>
                <a:cs typeface="Arial" pitchFamily="34" charset="0"/>
              </a:rPr>
              <a:t>Functional Point &amp;</a:t>
            </a:r>
            <a:br>
              <a:rPr lang="en-US" altLang="ko-KR" sz="1600" b="1" dirty="0">
                <a:solidFill>
                  <a:schemeClr val="accent6">
                    <a:lumMod val="10000"/>
                    <a:lumOff val="90000"/>
                  </a:schemeClr>
                </a:solidFill>
                <a:cs typeface="Arial" pitchFamily="34" charset="0"/>
              </a:rPr>
            </a:br>
            <a:r>
              <a:rPr lang="en-US" altLang="ko-KR" sz="1600" b="1" dirty="0">
                <a:solidFill>
                  <a:schemeClr val="accent6">
                    <a:lumMod val="10000"/>
                    <a:lumOff val="90000"/>
                  </a:schemeClr>
                </a:solidFill>
                <a:cs typeface="Arial" pitchFamily="34" charset="0"/>
              </a:rPr>
              <a:t>COCOMOII</a:t>
            </a:r>
          </a:p>
        </p:txBody>
      </p:sp>
    </p:spTree>
    <p:extLst>
      <p:ext uri="{BB962C8B-B14F-4D97-AF65-F5344CB8AC3E}">
        <p14:creationId xmlns:p14="http://schemas.microsoft.com/office/powerpoint/2010/main" val="2445438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42579" y="339508"/>
            <a:ext cx="11573197" cy="724247"/>
          </a:xfrm>
        </p:spPr>
        <p:txBody>
          <a:bodyPr/>
          <a:lstStyle/>
          <a:p>
            <a:r>
              <a:rPr lang="en-US" dirty="0"/>
              <a:t>Sprints</a:t>
            </a:r>
          </a:p>
        </p:txBody>
      </p:sp>
      <p:graphicFrame>
        <p:nvGraphicFramePr>
          <p:cNvPr id="4" name="Table 3"/>
          <p:cNvGraphicFramePr>
            <a:graphicFrameLocks noGrp="1"/>
          </p:cNvGraphicFramePr>
          <p:nvPr>
            <p:extLst>
              <p:ext uri="{D42A27DB-BD31-4B8C-83A1-F6EECF244321}">
                <p14:modId xmlns:p14="http://schemas.microsoft.com/office/powerpoint/2010/main" val="2223774245"/>
              </p:ext>
            </p:extLst>
          </p:nvPr>
        </p:nvGraphicFramePr>
        <p:xfrm>
          <a:off x="1758948" y="1854927"/>
          <a:ext cx="8740457" cy="4068389"/>
        </p:xfrm>
        <a:graphic>
          <a:graphicData uri="http://schemas.openxmlformats.org/drawingml/2006/table">
            <a:tbl>
              <a:tblPr firstRow="1" firstCol="1" bandRow="1">
                <a:tableStyleId>{5C22544A-7EE6-4342-B048-85BDC9FD1C3A}</a:tableStyleId>
              </a:tblPr>
              <a:tblGrid>
                <a:gridCol w="1599018">
                  <a:extLst>
                    <a:ext uri="{9D8B030D-6E8A-4147-A177-3AD203B41FA5}">
                      <a16:colId xmlns:a16="http://schemas.microsoft.com/office/drawing/2014/main" val="4274339959"/>
                    </a:ext>
                  </a:extLst>
                </a:gridCol>
                <a:gridCol w="1610143">
                  <a:extLst>
                    <a:ext uri="{9D8B030D-6E8A-4147-A177-3AD203B41FA5}">
                      <a16:colId xmlns:a16="http://schemas.microsoft.com/office/drawing/2014/main" val="240673002"/>
                    </a:ext>
                  </a:extLst>
                </a:gridCol>
                <a:gridCol w="1602726">
                  <a:extLst>
                    <a:ext uri="{9D8B030D-6E8A-4147-A177-3AD203B41FA5}">
                      <a16:colId xmlns:a16="http://schemas.microsoft.com/office/drawing/2014/main" val="1831244026"/>
                    </a:ext>
                  </a:extLst>
                </a:gridCol>
                <a:gridCol w="1604951">
                  <a:extLst>
                    <a:ext uri="{9D8B030D-6E8A-4147-A177-3AD203B41FA5}">
                      <a16:colId xmlns:a16="http://schemas.microsoft.com/office/drawing/2014/main" val="3872596738"/>
                    </a:ext>
                  </a:extLst>
                </a:gridCol>
                <a:gridCol w="1122131">
                  <a:extLst>
                    <a:ext uri="{9D8B030D-6E8A-4147-A177-3AD203B41FA5}">
                      <a16:colId xmlns:a16="http://schemas.microsoft.com/office/drawing/2014/main" val="3124490845"/>
                    </a:ext>
                  </a:extLst>
                </a:gridCol>
                <a:gridCol w="1201488">
                  <a:extLst>
                    <a:ext uri="{9D8B030D-6E8A-4147-A177-3AD203B41FA5}">
                      <a16:colId xmlns:a16="http://schemas.microsoft.com/office/drawing/2014/main" val="3642846355"/>
                    </a:ext>
                  </a:extLst>
                </a:gridCol>
              </a:tblGrid>
              <a:tr h="239613">
                <a:tc>
                  <a:txBody>
                    <a:bodyPr/>
                    <a:lstStyle/>
                    <a:p>
                      <a:pPr marL="0" marR="0" algn="ctr">
                        <a:lnSpc>
                          <a:spcPct val="107000"/>
                        </a:lnSpc>
                        <a:spcBef>
                          <a:spcPts val="0"/>
                        </a:spcBef>
                        <a:spcAft>
                          <a:spcPts val="0"/>
                        </a:spcAft>
                      </a:pPr>
                      <a:r>
                        <a:rPr lang="en-US" sz="1800">
                          <a:effectLst/>
                        </a:rPr>
                        <a:t>#Sprint</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800">
                          <a:effectLst/>
                        </a:rPr>
                        <a:t>Sprint goal</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800">
                          <a:effectLst/>
                        </a:rPr>
                        <a:t>Problems</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800">
                          <a:effectLst/>
                        </a:rPr>
                        <a:t>Sprint status</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800">
                          <a:effectLst/>
                        </a:rPr>
                        <a:t>Start Date</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rPr>
                        <a:t>End Date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940176736"/>
                  </a:ext>
                </a:extLst>
              </a:tr>
              <a:tr h="491907">
                <a:tc>
                  <a:txBody>
                    <a:bodyPr/>
                    <a:lstStyle/>
                    <a:p>
                      <a:pPr marL="0" marR="0" algn="ctr">
                        <a:lnSpc>
                          <a:spcPct val="107000"/>
                        </a:lnSpc>
                        <a:spcBef>
                          <a:spcPts val="0"/>
                        </a:spcBef>
                        <a:spcAft>
                          <a:spcPts val="0"/>
                        </a:spcAft>
                      </a:pPr>
                      <a:r>
                        <a:rPr lang="en-US" sz="1800" dirty="0">
                          <a:effectLst/>
                        </a:rPr>
                        <a:t>Sprint 1</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1)Analysis </a:t>
                      </a:r>
                    </a:p>
                    <a:p>
                      <a:pPr marL="0" marR="0">
                        <a:lnSpc>
                          <a:spcPct val="107000"/>
                        </a:lnSpc>
                        <a:spcBef>
                          <a:spcPts val="0"/>
                        </a:spcBef>
                        <a:spcAft>
                          <a:spcPts val="0"/>
                        </a:spcAft>
                      </a:pPr>
                      <a:r>
                        <a:rPr lang="en-US" sz="1400">
                          <a:effectLst/>
                        </a:rPr>
                        <a:t>2)Estimation</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Done</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2022-05-02</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dirty="0">
                          <a:effectLst/>
                        </a:rPr>
                        <a:t>2022-05-12</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584724828"/>
                  </a:ext>
                </a:extLst>
              </a:tr>
              <a:tr h="996496">
                <a:tc>
                  <a:txBody>
                    <a:bodyPr/>
                    <a:lstStyle/>
                    <a:p>
                      <a:pPr marL="0" marR="0" algn="ctr">
                        <a:lnSpc>
                          <a:spcPct val="107000"/>
                        </a:lnSpc>
                        <a:spcBef>
                          <a:spcPts val="0"/>
                        </a:spcBef>
                        <a:spcAft>
                          <a:spcPts val="0"/>
                        </a:spcAft>
                      </a:pPr>
                      <a:r>
                        <a:rPr lang="en-US" sz="1800">
                          <a:effectLst/>
                        </a:rPr>
                        <a:t>Sprint 2</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Complete UI&amp;UX , Start app development for user logins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Done</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2022-05-16</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2022-05-27</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637170539"/>
                  </a:ext>
                </a:extLst>
              </a:tr>
              <a:tr h="996496">
                <a:tc>
                  <a:txBody>
                    <a:bodyPr/>
                    <a:lstStyle/>
                    <a:p>
                      <a:pPr marL="0" marR="0" algn="ctr">
                        <a:lnSpc>
                          <a:spcPct val="107000"/>
                        </a:lnSpc>
                        <a:spcBef>
                          <a:spcPts val="0"/>
                        </a:spcBef>
                        <a:spcAft>
                          <a:spcPts val="0"/>
                        </a:spcAft>
                      </a:pPr>
                      <a:r>
                        <a:rPr lang="en-US" sz="1800">
                          <a:effectLst/>
                        </a:rPr>
                        <a:t>Sprint 3</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Complete UI&amp;UX , Start app development for user logins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The fundamental part of development</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Done </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2022-05-30</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2022-06-10</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976129317"/>
                  </a:ext>
                </a:extLst>
              </a:tr>
              <a:tr h="996496">
                <a:tc>
                  <a:txBody>
                    <a:bodyPr/>
                    <a:lstStyle/>
                    <a:p>
                      <a:pPr marL="0" marR="0" algn="ctr">
                        <a:lnSpc>
                          <a:spcPct val="107000"/>
                        </a:lnSpc>
                        <a:spcBef>
                          <a:spcPts val="0"/>
                        </a:spcBef>
                        <a:spcAft>
                          <a:spcPts val="0"/>
                        </a:spcAft>
                      </a:pPr>
                      <a:r>
                        <a:rPr lang="en-US" sz="1800" dirty="0">
                          <a:effectLst/>
                        </a:rPr>
                        <a:t>Sprint 4</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complete business view-complete app-complete documentation</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Overlapping with exams specially software engineering exam</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Done  </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2022-06-13</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dirty="0">
                          <a:effectLst/>
                        </a:rPr>
                        <a:t>2022-06-22</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023428951"/>
                  </a:ext>
                </a:extLst>
              </a:tr>
            </a:tbl>
          </a:graphicData>
        </a:graphic>
      </p:graphicFrame>
    </p:spTree>
    <p:extLst>
      <p:ext uri="{BB962C8B-B14F-4D97-AF65-F5344CB8AC3E}">
        <p14:creationId xmlns:p14="http://schemas.microsoft.com/office/powerpoint/2010/main" val="3903480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42579" y="339508"/>
            <a:ext cx="11573197" cy="724247"/>
          </a:xfrm>
        </p:spPr>
        <p:txBody>
          <a:bodyPr/>
          <a:lstStyle/>
          <a:p>
            <a:r>
              <a:rPr lang="en-US" dirty="0"/>
              <a:t>Sprint1 as an Example</a:t>
            </a:r>
          </a:p>
        </p:txBody>
      </p:sp>
      <p:sp>
        <p:nvSpPr>
          <p:cNvPr id="3" name="Rectangle 2"/>
          <p:cNvSpPr/>
          <p:nvPr/>
        </p:nvSpPr>
        <p:spPr>
          <a:xfrm>
            <a:off x="5276993" y="3175085"/>
            <a:ext cx="1638013" cy="507831"/>
          </a:xfrm>
          <a:prstGeom prst="rect">
            <a:avLst/>
          </a:prstGeom>
        </p:spPr>
        <p:txBody>
          <a:bodyPr wrap="none">
            <a:spAutoFit/>
          </a:bodyPr>
          <a:lstStyle/>
          <a:p>
            <a:pPr>
              <a:lnSpc>
                <a:spcPct val="150000"/>
              </a:lnSpc>
              <a:buClr>
                <a:srgbClr val="4472C4"/>
              </a:buClr>
              <a:buSzPts val="1200"/>
            </a:pPr>
            <a:r>
              <a:rPr lang="en-US" b="1" dirty="0">
                <a:solidFill>
                  <a:schemeClr val="lt1"/>
                </a:solidFill>
                <a:ea typeface="Calibri" panose="020F0502020204030204" pitchFamily="34" charset="0"/>
                <a:cs typeface="Arial" panose="020B0604020202020204" pitchFamily="34" charset="0"/>
              </a:rPr>
              <a:t>A brief report</a:t>
            </a:r>
          </a:p>
        </p:txBody>
      </p:sp>
      <p:graphicFrame>
        <p:nvGraphicFramePr>
          <p:cNvPr id="9" name="Table 8"/>
          <p:cNvGraphicFramePr>
            <a:graphicFrameLocks noGrp="1"/>
          </p:cNvGraphicFramePr>
          <p:nvPr>
            <p:extLst>
              <p:ext uri="{D42A27DB-BD31-4B8C-83A1-F6EECF244321}">
                <p14:modId xmlns:p14="http://schemas.microsoft.com/office/powerpoint/2010/main" val="1817781731"/>
              </p:ext>
            </p:extLst>
          </p:nvPr>
        </p:nvGraphicFramePr>
        <p:xfrm>
          <a:off x="1466703" y="1854532"/>
          <a:ext cx="6962433" cy="4351339"/>
        </p:xfrm>
        <a:graphic>
          <a:graphicData uri="http://schemas.openxmlformats.org/drawingml/2006/table">
            <a:tbl>
              <a:tblPr/>
              <a:tblGrid>
                <a:gridCol w="174972">
                  <a:extLst>
                    <a:ext uri="{9D8B030D-6E8A-4147-A177-3AD203B41FA5}">
                      <a16:colId xmlns:a16="http://schemas.microsoft.com/office/drawing/2014/main" val="754508984"/>
                    </a:ext>
                  </a:extLst>
                </a:gridCol>
                <a:gridCol w="342654">
                  <a:extLst>
                    <a:ext uri="{9D8B030D-6E8A-4147-A177-3AD203B41FA5}">
                      <a16:colId xmlns:a16="http://schemas.microsoft.com/office/drawing/2014/main" val="178712594"/>
                    </a:ext>
                  </a:extLst>
                </a:gridCol>
                <a:gridCol w="896732">
                  <a:extLst>
                    <a:ext uri="{9D8B030D-6E8A-4147-A177-3AD203B41FA5}">
                      <a16:colId xmlns:a16="http://schemas.microsoft.com/office/drawing/2014/main" val="2909775746"/>
                    </a:ext>
                  </a:extLst>
                </a:gridCol>
                <a:gridCol w="320782">
                  <a:extLst>
                    <a:ext uri="{9D8B030D-6E8A-4147-A177-3AD203B41FA5}">
                      <a16:colId xmlns:a16="http://schemas.microsoft.com/office/drawing/2014/main" val="3301878776"/>
                    </a:ext>
                  </a:extLst>
                </a:gridCol>
                <a:gridCol w="342654">
                  <a:extLst>
                    <a:ext uri="{9D8B030D-6E8A-4147-A177-3AD203B41FA5}">
                      <a16:colId xmlns:a16="http://schemas.microsoft.com/office/drawing/2014/main" val="2461806797"/>
                    </a:ext>
                  </a:extLst>
                </a:gridCol>
                <a:gridCol w="510335">
                  <a:extLst>
                    <a:ext uri="{9D8B030D-6E8A-4147-A177-3AD203B41FA5}">
                      <a16:colId xmlns:a16="http://schemas.microsoft.com/office/drawing/2014/main" val="3966685550"/>
                    </a:ext>
                  </a:extLst>
                </a:gridCol>
                <a:gridCol w="619693">
                  <a:extLst>
                    <a:ext uri="{9D8B030D-6E8A-4147-A177-3AD203B41FA5}">
                      <a16:colId xmlns:a16="http://schemas.microsoft.com/office/drawing/2014/main" val="3160397320"/>
                    </a:ext>
                  </a:extLst>
                </a:gridCol>
                <a:gridCol w="459302">
                  <a:extLst>
                    <a:ext uri="{9D8B030D-6E8A-4147-A177-3AD203B41FA5}">
                      <a16:colId xmlns:a16="http://schemas.microsoft.com/office/drawing/2014/main" val="3241187693"/>
                    </a:ext>
                  </a:extLst>
                </a:gridCol>
                <a:gridCol w="510335">
                  <a:extLst>
                    <a:ext uri="{9D8B030D-6E8A-4147-A177-3AD203B41FA5}">
                      <a16:colId xmlns:a16="http://schemas.microsoft.com/office/drawing/2014/main" val="120680332"/>
                    </a:ext>
                  </a:extLst>
                </a:gridCol>
                <a:gridCol w="342654">
                  <a:extLst>
                    <a:ext uri="{9D8B030D-6E8A-4147-A177-3AD203B41FA5}">
                      <a16:colId xmlns:a16="http://schemas.microsoft.com/office/drawing/2014/main" val="2486446930"/>
                    </a:ext>
                  </a:extLst>
                </a:gridCol>
                <a:gridCol w="568659">
                  <a:extLst>
                    <a:ext uri="{9D8B030D-6E8A-4147-A177-3AD203B41FA5}">
                      <a16:colId xmlns:a16="http://schemas.microsoft.com/office/drawing/2014/main" val="3980841218"/>
                    </a:ext>
                  </a:extLst>
                </a:gridCol>
                <a:gridCol w="503045">
                  <a:extLst>
                    <a:ext uri="{9D8B030D-6E8A-4147-A177-3AD203B41FA5}">
                      <a16:colId xmlns:a16="http://schemas.microsoft.com/office/drawing/2014/main" val="2177417757"/>
                    </a:ext>
                  </a:extLst>
                </a:gridCol>
                <a:gridCol w="357235">
                  <a:extLst>
                    <a:ext uri="{9D8B030D-6E8A-4147-A177-3AD203B41FA5}">
                      <a16:colId xmlns:a16="http://schemas.microsoft.com/office/drawing/2014/main" val="3810519171"/>
                    </a:ext>
                  </a:extLst>
                </a:gridCol>
                <a:gridCol w="328073">
                  <a:extLst>
                    <a:ext uri="{9D8B030D-6E8A-4147-A177-3AD203B41FA5}">
                      <a16:colId xmlns:a16="http://schemas.microsoft.com/office/drawing/2014/main" val="1009588434"/>
                    </a:ext>
                  </a:extLst>
                </a:gridCol>
                <a:gridCol w="342654">
                  <a:extLst>
                    <a:ext uri="{9D8B030D-6E8A-4147-A177-3AD203B41FA5}">
                      <a16:colId xmlns:a16="http://schemas.microsoft.com/office/drawing/2014/main" val="2322444299"/>
                    </a:ext>
                  </a:extLst>
                </a:gridCol>
                <a:gridCol w="342654">
                  <a:extLst>
                    <a:ext uri="{9D8B030D-6E8A-4147-A177-3AD203B41FA5}">
                      <a16:colId xmlns:a16="http://schemas.microsoft.com/office/drawing/2014/main" val="1541094187"/>
                    </a:ext>
                  </a:extLst>
                </a:gridCol>
              </a:tblGrid>
              <a:tr h="100609">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0" marR="0" marT="0" marB="0">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0" marR="0" marT="0" marB="0">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3599155133"/>
                  </a:ext>
                </a:extLst>
              </a:tr>
              <a:tr h="100609">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279146428"/>
                  </a:ext>
                </a:extLst>
              </a:tr>
              <a:tr h="100609">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914673287"/>
                  </a:ext>
                </a:extLst>
              </a:tr>
              <a:tr h="100609">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288185183"/>
                  </a:ext>
                </a:extLst>
              </a:tr>
              <a:tr h="100609">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2727421641"/>
                  </a:ext>
                </a:extLst>
              </a:tr>
              <a:tr h="100609">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145118929"/>
                  </a:ext>
                </a:extLst>
              </a:tr>
              <a:tr h="100609">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545741399"/>
                  </a:ext>
                </a:extLst>
              </a:tr>
              <a:tr h="100609">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2564885577"/>
                  </a:ext>
                </a:extLst>
              </a:tr>
              <a:tr h="100609">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rowSpan="16" gridSpan="9">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rowSpan="16" hMerge="1">
                  <a:txBody>
                    <a:bodyPr/>
                    <a:lstStyle/>
                    <a:p>
                      <a:endParaRPr lang="en-US"/>
                    </a:p>
                  </a:txBody>
                  <a:tcPr/>
                </a:tc>
                <a:tc rowSpan="16" hMerge="1">
                  <a:txBody>
                    <a:bodyPr/>
                    <a:lstStyle/>
                    <a:p>
                      <a:endParaRPr lang="en-US"/>
                    </a:p>
                  </a:txBody>
                  <a:tcPr/>
                </a:tc>
                <a:tc rowSpan="16" hMerge="1">
                  <a:txBody>
                    <a:bodyPr/>
                    <a:lstStyle/>
                    <a:p>
                      <a:endParaRPr lang="en-US"/>
                    </a:p>
                  </a:txBody>
                  <a:tcPr/>
                </a:tc>
                <a:tc rowSpan="16" hMerge="1">
                  <a:txBody>
                    <a:bodyPr/>
                    <a:lstStyle/>
                    <a:p>
                      <a:endParaRPr lang="en-US"/>
                    </a:p>
                  </a:txBody>
                  <a:tcPr/>
                </a:tc>
                <a:tc rowSpan="16" hMerge="1">
                  <a:txBody>
                    <a:bodyPr/>
                    <a:lstStyle/>
                    <a:p>
                      <a:endParaRPr lang="en-US"/>
                    </a:p>
                  </a:txBody>
                  <a:tcPr/>
                </a:tc>
                <a:tc rowSpan="16" hMerge="1">
                  <a:txBody>
                    <a:bodyPr/>
                    <a:lstStyle/>
                    <a:p>
                      <a:endParaRPr lang="en-US"/>
                    </a:p>
                  </a:txBody>
                  <a:tcPr/>
                </a:tc>
                <a:tc rowSpan="16" hMerge="1">
                  <a:txBody>
                    <a:bodyPr/>
                    <a:lstStyle/>
                    <a:p>
                      <a:endParaRPr lang="en-US"/>
                    </a:p>
                  </a:txBody>
                  <a:tcPr/>
                </a:tc>
                <a:tc rowSpan="16" hMerge="1">
                  <a:txBody>
                    <a:bodyPr/>
                    <a:lstStyle/>
                    <a:p>
                      <a:endParaRPr lang="en-US"/>
                    </a:p>
                  </a:txBody>
                  <a:tcPr/>
                </a:tc>
                <a:extLst>
                  <a:ext uri="{0D108BD9-81ED-4DB2-BD59-A6C34878D82A}">
                    <a16:rowId xmlns:a16="http://schemas.microsoft.com/office/drawing/2014/main" val="2337842233"/>
                  </a:ext>
                </a:extLst>
              </a:tr>
              <a:tr h="100609">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gridSpan="9"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3013334408"/>
                  </a:ext>
                </a:extLst>
              </a:tr>
              <a:tr h="104983">
                <a:tc rowSpan="2" gridSpan="2">
                  <a:txBody>
                    <a:bodyPr/>
                    <a:lstStyle/>
                    <a:p>
                      <a:pPr algn="ctr" fontAlgn="ctr"/>
                      <a:r>
                        <a:rPr lang="en-US" sz="600" b="0" i="0" u="none" strike="noStrike">
                          <a:solidFill>
                            <a:srgbClr val="000000"/>
                          </a:solidFill>
                          <a:effectLst/>
                          <a:latin typeface="Calibri" panose="020F0502020204030204" pitchFamily="34" charset="0"/>
                        </a:rPr>
                        <a:t> </a:t>
                      </a:r>
                    </a:p>
                  </a:txBody>
                  <a:tcPr marL="0" marR="0" marT="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8EA9DB"/>
                    </a:solidFill>
                  </a:tcPr>
                </a:tc>
                <a:tc rowSpan="2" hMerge="1">
                  <a:txBody>
                    <a:bodyPr/>
                    <a:lstStyle/>
                    <a:p>
                      <a:endParaRPr lang="en-US"/>
                    </a:p>
                  </a:txBody>
                  <a:tcPr/>
                </a:tc>
                <a:tc>
                  <a:txBody>
                    <a:bodyPr/>
                    <a:lstStyle/>
                    <a:p>
                      <a:pPr algn="ctr" fontAlgn="b"/>
                      <a:r>
                        <a:rPr lang="en-US" sz="600" b="0" i="0" u="none" strike="noStrike">
                          <a:solidFill>
                            <a:srgbClr val="000000"/>
                          </a:solidFill>
                          <a:effectLst/>
                          <a:latin typeface="Calibri" panose="020F0502020204030204" pitchFamily="34" charset="0"/>
                        </a:rPr>
                        <a:t>Attendance Percentage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8EA9DB"/>
                    </a:solidFill>
                  </a:tcPr>
                </a:tc>
                <a:tc>
                  <a:txBody>
                    <a:bodyPr/>
                    <a:lstStyle/>
                    <a:p>
                      <a:pPr algn="l" fontAlgn="b"/>
                      <a:r>
                        <a:rPr lang="en-US" sz="600" b="0" i="0" u="none" strike="noStrike">
                          <a:solidFill>
                            <a:srgbClr val="000000"/>
                          </a:solidFill>
                          <a:effectLst/>
                          <a:latin typeface="Calibri" panose="020F0502020204030204" pitchFamily="34" charset="0"/>
                        </a:rPr>
                        <a:t>6 hours/day</a:t>
                      </a:r>
                    </a:p>
                  </a:txBody>
                  <a:tcPr marL="0" marR="0" marT="0" marB="0" anchor="b">
                    <a:lnL>
                      <a:noFill/>
                    </a:lnL>
                    <a:lnR>
                      <a:noFill/>
                    </a:lnR>
                    <a:lnT>
                      <a:noFill/>
                    </a:lnT>
                    <a:lnB w="6350" cap="flat" cmpd="sng" algn="ctr">
                      <a:solidFill>
                        <a:srgbClr val="000000"/>
                      </a:solidFill>
                      <a:prstDash val="solid"/>
                      <a:round/>
                      <a:headEnd type="none" w="med" len="med"/>
                      <a:tailEnd type="none" w="med" len="med"/>
                    </a:lnB>
                    <a:solidFill>
                      <a:srgbClr val="8EA9DB"/>
                    </a:solidFill>
                  </a:tcPr>
                </a:tc>
                <a:tc gridSpan="9"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214370635"/>
                  </a:ext>
                </a:extLst>
              </a:tr>
              <a:tr h="160756">
                <a:tc gridSpan="2" vMerge="1">
                  <a:txBody>
                    <a:bodyPr/>
                    <a:lstStyle/>
                    <a:p>
                      <a:endParaRPr lang="en-US"/>
                    </a:p>
                  </a:txBody>
                  <a:tcPr/>
                </a:tc>
                <a:tc hMerge="1" vMerge="1">
                  <a:txBody>
                    <a:bodyPr/>
                    <a:lstStyle/>
                    <a:p>
                      <a:endParaRPr lang="en-US"/>
                    </a:p>
                  </a:txBody>
                  <a:tcPr/>
                </a:tc>
                <a:tc>
                  <a:txBody>
                    <a:bodyPr/>
                    <a:lstStyle/>
                    <a:p>
                      <a:pPr algn="ctr" fontAlgn="b"/>
                      <a:r>
                        <a:rPr lang="en-US" sz="600" b="0" i="0" u="none" strike="noStrike">
                          <a:solidFill>
                            <a:srgbClr val="000000"/>
                          </a:solidFill>
                          <a:effectLst/>
                          <a:latin typeface="Calibri" panose="020F0502020204030204" pitchFamily="34" charset="0"/>
                        </a:rPr>
                        <a:t>Name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Alireza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Ashkan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US" sz="600" b="0" i="0" u="none" strike="noStrike">
                          <a:solidFill>
                            <a:srgbClr val="000000"/>
                          </a:solidFill>
                          <a:effectLst/>
                          <a:latin typeface="Calibri" panose="020F0502020204030204" pitchFamily="34" charset="0"/>
                        </a:rPr>
                        <a:t>Total hours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Optimal Hour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gridSpan="9"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668929178"/>
                  </a:ext>
                </a:extLst>
              </a:tr>
              <a:tr h="160756">
                <a:tc>
                  <a:txBody>
                    <a:bodyPr/>
                    <a:lstStyle/>
                    <a:p>
                      <a:pPr algn="ctr" fontAlgn="b"/>
                      <a:r>
                        <a:rPr lang="en-US" sz="600" b="0" i="0" u="none" strike="noStrike">
                          <a:solidFill>
                            <a:srgbClr val="000000"/>
                          </a:solidFill>
                          <a:effectLst/>
                          <a:latin typeface="Calibri" panose="020F0502020204030204" pitchFamily="34" charset="0"/>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Day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54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54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108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108.00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gridSpan="9"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432694119"/>
                  </a:ext>
                </a:extLst>
              </a:tr>
              <a:tr h="160756">
                <a:tc>
                  <a:txBody>
                    <a:bodyPr/>
                    <a:lstStyle/>
                    <a:p>
                      <a:pPr algn="ctr" fontAlgn="b"/>
                      <a:r>
                        <a:rPr lang="en-US" sz="600" b="0" i="0" u="none" strike="noStrike">
                          <a:solidFill>
                            <a:srgbClr val="000000"/>
                          </a:solidFill>
                          <a:effectLst/>
                          <a:latin typeface="Calibri" panose="020F0502020204030204" pitchFamily="34" charset="0"/>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Mon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2022-05-02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49.5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49.5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99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96.00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gridSpan="9"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3119419216"/>
                  </a:ext>
                </a:extLst>
              </a:tr>
              <a:tr h="160756">
                <a:tc>
                  <a:txBody>
                    <a:bodyPr/>
                    <a:lstStyle/>
                    <a:p>
                      <a:pPr algn="ctr" fontAlgn="b"/>
                      <a:r>
                        <a:rPr lang="en-US" sz="600" b="0" i="0" u="none" strike="noStrike">
                          <a:solidFill>
                            <a:srgbClr val="000000"/>
                          </a:solidFill>
                          <a:effectLst/>
                          <a:latin typeface="Calibri" panose="020F0502020204030204" pitchFamily="34" charset="0"/>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Theu</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2022-05-03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44.5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44.5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89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84.00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gridSpan="9"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152819060"/>
                  </a:ext>
                </a:extLst>
              </a:tr>
              <a:tr h="160756">
                <a:tc>
                  <a:txBody>
                    <a:bodyPr/>
                    <a:lstStyle/>
                    <a:p>
                      <a:pPr algn="ctr" fontAlgn="b"/>
                      <a:r>
                        <a:rPr lang="en-US" sz="600" b="0" i="0" u="none" strike="noStrike">
                          <a:solidFill>
                            <a:srgbClr val="000000"/>
                          </a:solidFill>
                          <a:effectLst/>
                          <a:latin typeface="Calibri" panose="020F0502020204030204" pitchFamily="34" charset="0"/>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Wed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2022-05-04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39.5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39.5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79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72.00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gridSpan="9"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3809109178"/>
                  </a:ext>
                </a:extLst>
              </a:tr>
              <a:tr h="160756">
                <a:tc>
                  <a:txBody>
                    <a:bodyPr/>
                    <a:lstStyle/>
                    <a:p>
                      <a:pPr algn="ctr" fontAlgn="b"/>
                      <a:r>
                        <a:rPr lang="en-US" sz="600" b="0" i="0" u="none" strike="noStrike">
                          <a:solidFill>
                            <a:srgbClr val="000000"/>
                          </a:solidFill>
                          <a:effectLst/>
                          <a:latin typeface="Calibri" panose="020F0502020204030204" pitchFamily="34" charset="0"/>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Thurs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2022-05-05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34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35.5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69.5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60.00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gridSpan="9"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3125957629"/>
                  </a:ext>
                </a:extLst>
              </a:tr>
              <a:tr h="160756">
                <a:tc>
                  <a:txBody>
                    <a:bodyPr/>
                    <a:lstStyle/>
                    <a:p>
                      <a:pPr algn="ctr" fontAlgn="b"/>
                      <a:r>
                        <a:rPr lang="en-US" sz="600" b="0" i="0" u="none" strike="noStrike">
                          <a:solidFill>
                            <a:srgbClr val="000000"/>
                          </a:solidFill>
                          <a:effectLst/>
                          <a:latin typeface="Calibri" panose="020F0502020204030204" pitchFamily="34" charset="0"/>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Fri</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2022-05-06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35.5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65.5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48.00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gridSpan="9"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2817464423"/>
                  </a:ext>
                </a:extLst>
              </a:tr>
              <a:tr h="160756">
                <a:tc>
                  <a:txBody>
                    <a:bodyPr/>
                    <a:lstStyle/>
                    <a:p>
                      <a:pPr algn="ctr" fontAlgn="b"/>
                      <a:r>
                        <a:rPr lang="en-US" sz="600" b="0" i="0" u="none" strike="noStrike">
                          <a:solidFill>
                            <a:srgbClr val="000000"/>
                          </a:solidFill>
                          <a:effectLst/>
                          <a:latin typeface="Calibri" panose="020F0502020204030204" pitchFamily="34" charset="0"/>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Mon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2022-05-09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26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32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58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36.00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gridSpan="9"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304942910"/>
                  </a:ext>
                </a:extLst>
              </a:tr>
              <a:tr h="160756">
                <a:tc>
                  <a:txBody>
                    <a:bodyPr/>
                    <a:lstStyle/>
                    <a:p>
                      <a:pPr algn="ctr" fontAlgn="b"/>
                      <a:r>
                        <a:rPr lang="en-US" sz="600" b="0" i="0" u="none" strike="noStrike">
                          <a:solidFill>
                            <a:srgbClr val="000000"/>
                          </a:solidFill>
                          <a:effectLst/>
                          <a:latin typeface="Calibri" panose="020F0502020204030204" pitchFamily="34" charset="0"/>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Tue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dirty="0">
                          <a:solidFill>
                            <a:srgbClr val="000000"/>
                          </a:solidFill>
                          <a:effectLst/>
                          <a:latin typeface="Calibri" panose="020F0502020204030204" pitchFamily="34" charset="0"/>
                        </a:rPr>
                        <a:t>2022-05-10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51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24.00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gridSpan="9"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3442843353"/>
                  </a:ext>
                </a:extLst>
              </a:tr>
              <a:tr h="160756">
                <a:tc>
                  <a:txBody>
                    <a:bodyPr/>
                    <a:lstStyle/>
                    <a:p>
                      <a:pPr algn="ctr" fontAlgn="b"/>
                      <a:r>
                        <a:rPr lang="en-US" sz="600" b="0" i="0" u="none" strike="noStrike">
                          <a:solidFill>
                            <a:srgbClr val="000000"/>
                          </a:solidFill>
                          <a:effectLst/>
                          <a:latin typeface="Calibri" panose="020F0502020204030204" pitchFamily="34" charset="0"/>
                        </a:rPr>
                        <a:t>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Wed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2022-05-11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24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39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12.00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gridSpan="9"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957393217"/>
                  </a:ext>
                </a:extLst>
              </a:tr>
              <a:tr h="160756">
                <a:tc>
                  <a:txBody>
                    <a:bodyPr/>
                    <a:lstStyle/>
                    <a:p>
                      <a:pPr algn="ctr" fontAlgn="b"/>
                      <a:r>
                        <a:rPr lang="en-US" sz="600" b="0" i="0" u="none" strike="noStrike">
                          <a:solidFill>
                            <a:srgbClr val="000000"/>
                          </a:solidFill>
                          <a:effectLst/>
                          <a:latin typeface="Calibri" panose="020F0502020204030204" pitchFamily="34" charset="0"/>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Thu</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2022-05-12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27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gridSpan="9"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343277001"/>
                  </a:ext>
                </a:extLst>
              </a:tr>
              <a:tr h="100609">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gridSpan="9"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2674174217"/>
                  </a:ext>
                </a:extLst>
              </a:tr>
              <a:tr h="100609">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gridSpan="9"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4223182336"/>
                  </a:ext>
                </a:extLst>
              </a:tr>
              <a:tr h="100609">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2803208746"/>
                  </a:ext>
                </a:extLst>
              </a:tr>
              <a:tr h="104983">
                <a:tc rowSpan="2" gridSpan="2">
                  <a:txBody>
                    <a:bodyPr/>
                    <a:lstStyle/>
                    <a:p>
                      <a:pPr algn="ctr" fontAlgn="ctr"/>
                      <a:r>
                        <a:rPr lang="en-US" sz="600" b="0" i="0" u="none" strike="noStrike">
                          <a:solidFill>
                            <a:srgbClr val="000000"/>
                          </a:solidFill>
                          <a:effectLst/>
                          <a:latin typeface="Calibri" panose="020F0502020204030204" pitchFamily="34" charset="0"/>
                        </a:rPr>
                        <a:t> </a:t>
                      </a:r>
                    </a:p>
                  </a:txBody>
                  <a:tcPr marL="0" marR="0" marT="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8EA9DB"/>
                    </a:solidFill>
                  </a:tcPr>
                </a:tc>
                <a:tc rowSpan="2" hMerge="1">
                  <a:txBody>
                    <a:bodyPr/>
                    <a:lstStyle/>
                    <a:p>
                      <a:endParaRPr lang="en-US"/>
                    </a:p>
                  </a:txBody>
                  <a:tcPr/>
                </a:tc>
                <a:tc>
                  <a:txBody>
                    <a:bodyPr/>
                    <a:lstStyle/>
                    <a:p>
                      <a:pPr algn="ctr" fontAlgn="b"/>
                      <a:r>
                        <a:rPr lang="en-US" sz="600" b="0" i="0" u="none" strike="noStrike">
                          <a:solidFill>
                            <a:srgbClr val="000000"/>
                          </a:solidFill>
                          <a:effectLst/>
                          <a:latin typeface="Calibri" panose="020F0502020204030204" pitchFamily="34" charset="0"/>
                        </a:rPr>
                        <a:t>Attendance Percentage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8EA9DB"/>
                    </a:solidFill>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r>
                        <a:rPr lang="en-US" sz="600" b="0" i="0" u="none" strike="noStrike">
                          <a:solidFill>
                            <a:srgbClr val="000000"/>
                          </a:solidFill>
                          <a:effectLst/>
                          <a:latin typeface="Calibri" panose="020F0502020204030204" pitchFamily="34" charset="0"/>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solidFill>
                      <a:srgbClr val="8EA9DB"/>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0" marR="0" marT="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8EA9DB"/>
                    </a:solidFill>
                  </a:tcPr>
                </a:tc>
                <a:tc gridSpan="2">
                  <a:txBody>
                    <a:bodyPr/>
                    <a:lstStyle/>
                    <a:p>
                      <a:pPr algn="ctr" fontAlgn="b"/>
                      <a:r>
                        <a:rPr lang="en-US" sz="600" b="0" i="0" u="none" strike="noStrike">
                          <a:solidFill>
                            <a:srgbClr val="000000"/>
                          </a:solidFill>
                          <a:effectLst/>
                          <a:latin typeface="Calibri" panose="020F0502020204030204" pitchFamily="34" charset="0"/>
                        </a:rPr>
                        <a:t>Task owner</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hMerge="1">
                  <a:txBody>
                    <a:bodyPr/>
                    <a:lstStyle/>
                    <a:p>
                      <a:endParaRPr lang="en-US"/>
                    </a:p>
                  </a:txBody>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3339468587"/>
                  </a:ext>
                </a:extLst>
              </a:tr>
              <a:tr h="104983">
                <a:tc gridSpan="2" vMerge="1">
                  <a:txBody>
                    <a:bodyPr/>
                    <a:lstStyle/>
                    <a:p>
                      <a:endParaRPr lang="en-US"/>
                    </a:p>
                  </a:txBody>
                  <a:tcPr/>
                </a:tc>
                <a:tc hMerge="1" vMerge="1">
                  <a:txBody>
                    <a:bodyPr/>
                    <a:lstStyle/>
                    <a:p>
                      <a:endParaRPr lang="en-US"/>
                    </a:p>
                  </a:txBody>
                  <a:tcPr/>
                </a:tc>
                <a:tc>
                  <a:txBody>
                    <a:bodyPr/>
                    <a:lstStyle/>
                    <a:p>
                      <a:pPr algn="ctr" fontAlgn="b"/>
                      <a:r>
                        <a:rPr lang="en-US" sz="600" b="0" i="0" u="none" strike="noStrike">
                          <a:solidFill>
                            <a:srgbClr val="000000"/>
                          </a:solidFill>
                          <a:effectLst/>
                          <a:latin typeface="Calibri" panose="020F0502020204030204" pitchFamily="34" charset="0"/>
                        </a:rPr>
                        <a:t>Name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Alireza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Ashkan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US" sz="600" b="0" i="0" u="none" strike="noStrike">
                          <a:solidFill>
                            <a:srgbClr val="000000"/>
                          </a:solidFill>
                          <a:effectLst/>
                          <a:latin typeface="Calibri" panose="020F0502020204030204" pitchFamily="34" charset="0"/>
                        </a:rPr>
                        <a:t>Total hours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600" b="0" i="0" u="none" strike="noStrike">
                          <a:solidFill>
                            <a:srgbClr val="000000"/>
                          </a:solidFill>
                          <a:effectLst/>
                          <a:latin typeface="Calibri" panose="020F0502020204030204" pitchFamily="34" charset="0"/>
                        </a:rPr>
                        <a:t>Task Title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hMerge="1">
                  <a:txBody>
                    <a:bodyPr/>
                    <a:lstStyle/>
                    <a:p>
                      <a:endParaRPr lang="en-US"/>
                    </a:p>
                  </a:txBody>
                  <a:tcPr/>
                </a:tc>
                <a:tc>
                  <a:txBody>
                    <a:bodyPr/>
                    <a:lstStyle/>
                    <a:p>
                      <a:pPr algn="ctr" fontAlgn="b"/>
                      <a:r>
                        <a:rPr lang="en-US" sz="600" b="0" i="0" u="none" strike="noStrike">
                          <a:solidFill>
                            <a:srgbClr val="000000"/>
                          </a:solidFill>
                          <a:effectLst/>
                          <a:latin typeface="Calibri" panose="020F0502020204030204" pitchFamily="34" charset="0"/>
                        </a:rPr>
                        <a:t>Alireza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Ashkan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3227729143"/>
                  </a:ext>
                </a:extLst>
              </a:tr>
              <a:tr h="104983">
                <a:tc>
                  <a:txBody>
                    <a:bodyPr/>
                    <a:lstStyle/>
                    <a:p>
                      <a:pPr algn="ctr" fontAlgn="b"/>
                      <a:r>
                        <a:rPr lang="en-US" sz="600" b="0" i="0" u="none" strike="noStrike">
                          <a:solidFill>
                            <a:srgbClr val="000000"/>
                          </a:solidFill>
                          <a:effectLst/>
                          <a:latin typeface="Calibri" panose="020F0502020204030204" pitchFamily="34" charset="0"/>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Mon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2022-05-02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4.5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4.5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600" b="0" i="0" u="none" strike="noStrike">
                          <a:solidFill>
                            <a:srgbClr val="000000"/>
                          </a:solidFill>
                          <a:effectLst/>
                          <a:latin typeface="Calibri" panose="020F0502020204030204" pitchFamily="34" charset="0"/>
                        </a:rPr>
                        <a:t>Day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US" sz="600" b="0" i="0" u="none" strike="noStrike">
                          <a:solidFill>
                            <a:srgbClr val="000000"/>
                          </a:solidFill>
                          <a:effectLst/>
                          <a:latin typeface="Calibri" panose="020F0502020204030204" pitchFamily="34" charset="0"/>
                        </a:rPr>
                        <a:t>Total hours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600" b="0" i="0" u="none" strike="noStrike">
                          <a:solidFill>
                            <a:srgbClr val="000000"/>
                          </a:solidFill>
                          <a:effectLst/>
                          <a:latin typeface="Calibri" panose="020F0502020204030204" pitchFamily="34" charset="0"/>
                        </a:rPr>
                        <a:t>Find similar system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hMerge="1">
                  <a:txBody>
                    <a:bodyPr/>
                    <a:lstStyle/>
                    <a:p>
                      <a:endParaRPr lang="en-US"/>
                    </a:p>
                  </a:txBody>
                  <a:tcPr/>
                </a:tc>
                <a:tc>
                  <a:txBody>
                    <a:bodyPr/>
                    <a:lstStyle/>
                    <a:p>
                      <a:pPr algn="ctr" fontAlgn="b"/>
                      <a:r>
                        <a:rPr lang="en-US" sz="600" b="0" i="0" u="none" strike="noStrike">
                          <a:solidFill>
                            <a:srgbClr val="000000"/>
                          </a:solidFill>
                          <a:effectLst/>
                          <a:latin typeface="Calibri" panose="020F0502020204030204" pitchFamily="34" charset="0"/>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979233957"/>
                  </a:ext>
                </a:extLst>
              </a:tr>
              <a:tr h="104983">
                <a:tc>
                  <a:txBody>
                    <a:bodyPr/>
                    <a:lstStyle/>
                    <a:p>
                      <a:pPr algn="ctr" fontAlgn="b"/>
                      <a:r>
                        <a:rPr lang="en-US" sz="600" b="0" i="0" u="none" strike="noStrike">
                          <a:solidFill>
                            <a:srgbClr val="000000"/>
                          </a:solidFill>
                          <a:effectLst/>
                          <a:latin typeface="Calibri" panose="020F0502020204030204" pitchFamily="34" charset="0"/>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Tue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2022-05-03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600" b="0" i="0" u="none" strike="noStrike">
                          <a:solidFill>
                            <a:srgbClr val="000000"/>
                          </a:solidFill>
                          <a:effectLst/>
                          <a:latin typeface="Calibri" panose="020F0502020204030204" pitchFamily="34" charset="0"/>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108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600" b="0" i="0" u="none" strike="noStrike">
                          <a:solidFill>
                            <a:srgbClr val="000000"/>
                          </a:solidFill>
                          <a:effectLst/>
                          <a:latin typeface="Calibri" panose="020F0502020204030204" pitchFamily="34" charset="0"/>
                        </a:rPr>
                        <a:t>Analysis other App</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hMerge="1">
                  <a:txBody>
                    <a:bodyPr/>
                    <a:lstStyle/>
                    <a:p>
                      <a:endParaRPr lang="en-US"/>
                    </a:p>
                  </a:txBody>
                  <a:tcPr/>
                </a:tc>
                <a:tc>
                  <a:txBody>
                    <a:bodyPr/>
                    <a:lstStyle/>
                    <a:p>
                      <a:pPr algn="ctr" fontAlgn="b"/>
                      <a:r>
                        <a:rPr lang="en-US" sz="600" b="0" i="0" u="none" strike="noStrike">
                          <a:solidFill>
                            <a:srgbClr val="000000"/>
                          </a:solidFill>
                          <a:effectLst/>
                          <a:latin typeface="Calibri" panose="020F0502020204030204" pitchFamily="34" charset="0"/>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308216984"/>
                  </a:ext>
                </a:extLst>
              </a:tr>
              <a:tr h="104983">
                <a:tc>
                  <a:txBody>
                    <a:bodyPr/>
                    <a:lstStyle/>
                    <a:p>
                      <a:pPr algn="ctr" fontAlgn="b"/>
                      <a:r>
                        <a:rPr lang="en-US" sz="600" b="0" i="0" u="none" strike="noStrike">
                          <a:solidFill>
                            <a:srgbClr val="000000"/>
                          </a:solidFill>
                          <a:effectLst/>
                          <a:latin typeface="Calibri" panose="020F0502020204030204" pitchFamily="34" charset="0"/>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Wed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2022-05-04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600" b="0" i="0" u="none" strike="noStrike">
                          <a:solidFill>
                            <a:srgbClr val="000000"/>
                          </a:solidFill>
                          <a:effectLst/>
                          <a:latin typeface="Calibri" panose="020F0502020204030204" pitchFamily="34" charset="0"/>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600" b="0" i="0" u="none" strike="noStrike">
                          <a:solidFill>
                            <a:srgbClr val="000000"/>
                          </a:solidFill>
                          <a:effectLst/>
                          <a:latin typeface="Calibri" panose="020F0502020204030204" pitchFamily="34" charset="0"/>
                        </a:rPr>
                        <a:t>Estimation FP</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hMerge="1">
                  <a:txBody>
                    <a:bodyPr/>
                    <a:lstStyle/>
                    <a:p>
                      <a:endParaRPr lang="en-US"/>
                    </a:p>
                  </a:txBody>
                  <a:tcPr/>
                </a:tc>
                <a:tc>
                  <a:txBody>
                    <a:bodyPr/>
                    <a:lstStyle/>
                    <a:p>
                      <a:pPr algn="ctr" fontAlgn="b"/>
                      <a:r>
                        <a:rPr lang="en-US" sz="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425021747"/>
                  </a:ext>
                </a:extLst>
              </a:tr>
              <a:tr h="104983">
                <a:tc>
                  <a:txBody>
                    <a:bodyPr/>
                    <a:lstStyle/>
                    <a:p>
                      <a:pPr algn="ctr" fontAlgn="b"/>
                      <a:r>
                        <a:rPr lang="en-US" sz="600" b="0" i="0" u="none" strike="noStrike">
                          <a:solidFill>
                            <a:srgbClr val="000000"/>
                          </a:solidFill>
                          <a:effectLst/>
                          <a:latin typeface="Calibri" panose="020F0502020204030204" pitchFamily="34" charset="0"/>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Thu</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2022-05-05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5.5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9.5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600" b="0" i="0" u="none" strike="noStrike">
                          <a:solidFill>
                            <a:srgbClr val="000000"/>
                          </a:solidFill>
                          <a:effectLst/>
                          <a:latin typeface="Calibri" panose="020F0502020204030204" pitchFamily="34" charset="0"/>
                        </a:rPr>
                        <a:t>Estimation CoCoMo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hMerge="1">
                  <a:txBody>
                    <a:bodyPr/>
                    <a:lstStyle/>
                    <a:p>
                      <a:endParaRPr lang="en-US"/>
                    </a:p>
                  </a:txBody>
                  <a:tcPr/>
                </a:tc>
                <a:tc>
                  <a:txBody>
                    <a:bodyPr/>
                    <a:lstStyle/>
                    <a:p>
                      <a:pPr algn="ctr" fontAlgn="b"/>
                      <a:r>
                        <a:rPr lang="en-US" sz="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3906657023"/>
                  </a:ext>
                </a:extLst>
              </a:tr>
              <a:tr h="104983">
                <a:tc>
                  <a:txBody>
                    <a:bodyPr/>
                    <a:lstStyle/>
                    <a:p>
                      <a:pPr algn="ctr" fontAlgn="b"/>
                      <a:r>
                        <a:rPr lang="en-US" sz="600" b="0" i="0" u="none" strike="noStrike">
                          <a:solidFill>
                            <a:srgbClr val="000000"/>
                          </a:solidFill>
                          <a:effectLst/>
                          <a:latin typeface="Calibri" panose="020F0502020204030204" pitchFamily="34" charset="0"/>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Fri</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2022-05-06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600" b="0" i="0" u="none" strike="noStrike">
                          <a:solidFill>
                            <a:srgbClr val="000000"/>
                          </a:solidFill>
                          <a:effectLst/>
                          <a:latin typeface="Calibri" panose="020F0502020204030204" pitchFamily="34" charset="0"/>
                        </a:rPr>
                        <a:t>Find Lang and structure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hMerge="1">
                  <a:txBody>
                    <a:bodyPr/>
                    <a:lstStyle/>
                    <a:p>
                      <a:endParaRPr lang="en-US"/>
                    </a:p>
                  </a:txBody>
                  <a:tcPr/>
                </a:tc>
                <a:tc>
                  <a:txBody>
                    <a:bodyPr/>
                    <a:lstStyle/>
                    <a:p>
                      <a:pPr algn="ctr" fontAlgn="b"/>
                      <a:r>
                        <a:rPr lang="en-US" sz="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3657979848"/>
                  </a:ext>
                </a:extLst>
              </a:tr>
              <a:tr h="104983">
                <a:tc>
                  <a:txBody>
                    <a:bodyPr/>
                    <a:lstStyle/>
                    <a:p>
                      <a:pPr algn="ctr" fontAlgn="b"/>
                      <a:r>
                        <a:rPr lang="en-US" sz="600" b="0" i="0" u="none" strike="noStrike">
                          <a:solidFill>
                            <a:srgbClr val="000000"/>
                          </a:solidFill>
                          <a:effectLst/>
                          <a:latin typeface="Calibri" panose="020F0502020204030204" pitchFamily="34" charset="0"/>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Mon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2022-05-09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600" b="0" i="0" u="none" strike="noStrike">
                          <a:solidFill>
                            <a:srgbClr val="000000"/>
                          </a:solidFill>
                          <a:effectLst/>
                          <a:latin typeface="Calibri" panose="020F0502020204030204" pitchFamily="34" charset="0"/>
                        </a:rPr>
                        <a:t>create draft ux</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hMerge="1">
                  <a:txBody>
                    <a:bodyPr/>
                    <a:lstStyle/>
                    <a:p>
                      <a:endParaRPr lang="en-US"/>
                    </a:p>
                  </a:txBody>
                  <a:tcPr/>
                </a:tc>
                <a:tc>
                  <a:txBody>
                    <a:bodyPr/>
                    <a:lstStyle/>
                    <a:p>
                      <a:pPr algn="ctr" fontAlgn="b"/>
                      <a:r>
                        <a:rPr lang="en-US" sz="600" b="0" i="0" u="none" strike="noStrike">
                          <a:solidFill>
                            <a:srgbClr val="000000"/>
                          </a:solidFill>
                          <a:effectLst/>
                          <a:latin typeface="Calibri" panose="020F0502020204030204" pitchFamily="34" charset="0"/>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3190443856"/>
                  </a:ext>
                </a:extLst>
              </a:tr>
              <a:tr h="104983">
                <a:tc>
                  <a:txBody>
                    <a:bodyPr/>
                    <a:lstStyle/>
                    <a:p>
                      <a:pPr algn="ctr" fontAlgn="b"/>
                      <a:r>
                        <a:rPr lang="en-US" sz="600" b="0" i="0" u="none" strike="noStrike">
                          <a:solidFill>
                            <a:srgbClr val="000000"/>
                          </a:solidFill>
                          <a:effectLst/>
                          <a:latin typeface="Calibri" panose="020F0502020204030204" pitchFamily="34" charset="0"/>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Tue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2022-05-10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600" b="0" i="0" u="none" strike="noStrike">
                          <a:solidFill>
                            <a:srgbClr val="000000"/>
                          </a:solidFill>
                          <a:effectLst/>
                          <a:latin typeface="Calibri" panose="020F0502020204030204" pitchFamily="34" charset="0"/>
                        </a:rPr>
                        <a:t>create user stories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hMerge="1">
                  <a:txBody>
                    <a:bodyPr/>
                    <a:lstStyle/>
                    <a:p>
                      <a:endParaRPr lang="en-US"/>
                    </a:p>
                  </a:txBody>
                  <a:tcPr/>
                </a:tc>
                <a:tc>
                  <a:txBody>
                    <a:bodyPr/>
                    <a:lstStyle/>
                    <a:p>
                      <a:pPr algn="ctr" fontAlgn="b"/>
                      <a:r>
                        <a:rPr lang="en-US" sz="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060670151"/>
                  </a:ext>
                </a:extLst>
              </a:tr>
              <a:tr h="104983">
                <a:tc>
                  <a:txBody>
                    <a:bodyPr/>
                    <a:lstStyle/>
                    <a:p>
                      <a:pPr algn="ctr" fontAlgn="b"/>
                      <a:r>
                        <a:rPr lang="en-US" sz="600" b="0" i="0" u="none" strike="noStrike">
                          <a:solidFill>
                            <a:srgbClr val="000000"/>
                          </a:solidFill>
                          <a:effectLst/>
                          <a:latin typeface="Calibri" panose="020F0502020204030204" pitchFamily="34" charset="0"/>
                        </a:rPr>
                        <a:t>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Wed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2022-05-11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600" b="0" i="0" u="none" strike="noStrike">
                          <a:solidFill>
                            <a:srgbClr val="000000"/>
                          </a:solidFill>
                          <a:effectLst/>
                          <a:latin typeface="Calibri" panose="020F0502020204030204" pitchFamily="34" charset="0"/>
                        </a:rPr>
                        <a:t>create balsamiq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hMerge="1">
                  <a:txBody>
                    <a:bodyPr/>
                    <a:lstStyle/>
                    <a:p>
                      <a:endParaRPr lang="en-US"/>
                    </a:p>
                  </a:txBody>
                  <a:tcPr/>
                </a:tc>
                <a:tc>
                  <a:txBody>
                    <a:bodyPr/>
                    <a:lstStyle/>
                    <a:p>
                      <a:pPr algn="ctr" fontAlgn="b"/>
                      <a:r>
                        <a:rPr lang="en-US" sz="600" b="0" i="0" u="none" strike="noStrike">
                          <a:solidFill>
                            <a:srgbClr val="000000"/>
                          </a:solidFill>
                          <a:effectLst/>
                          <a:latin typeface="Calibri" panose="020F0502020204030204" pitchFamily="34" charset="0"/>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3430493470"/>
                  </a:ext>
                </a:extLst>
              </a:tr>
              <a:tr h="120293">
                <a:tc>
                  <a:txBody>
                    <a:bodyPr/>
                    <a:lstStyle/>
                    <a:p>
                      <a:pPr algn="ctr" fontAlgn="b"/>
                      <a:r>
                        <a:rPr lang="en-US" sz="600" b="0" i="0" u="none" strike="noStrike">
                          <a:solidFill>
                            <a:srgbClr val="000000"/>
                          </a:solidFill>
                          <a:effectLst/>
                          <a:latin typeface="Calibri" panose="020F0502020204030204" pitchFamily="34" charset="0"/>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Thu</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2022-05-12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l" fontAlgn="b"/>
                      <a:endParaRPr lang="en-US" sz="600" b="0" i="0" u="none" strike="noStrike" dirty="0">
                        <a:solidFill>
                          <a:srgbClr val="000000"/>
                        </a:solidFill>
                        <a:effectLst/>
                        <a:latin typeface="Times New Roman" panose="02020603050405020304" pitchFamily="18"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a:noFill/>
                    </a:lnR>
                    <a:lnT>
                      <a:noFill/>
                    </a:lnT>
                    <a:lnB>
                      <a:noFill/>
                    </a:lnB>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hMerge="1">
                  <a:txBody>
                    <a:bodyPr/>
                    <a:lstStyle/>
                    <a:p>
                      <a:endParaRPr lang="en-US"/>
                    </a:p>
                  </a:txBody>
                  <a:tcPr/>
                </a:tc>
                <a:tc>
                  <a:txBody>
                    <a:bodyPr/>
                    <a:lstStyle/>
                    <a:p>
                      <a:pPr algn="ctr" fontAlgn="b"/>
                      <a:r>
                        <a:rPr lang="en-US" sz="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l" fontAlgn="b"/>
                      <a:endParaRPr lang="en-US" sz="600" b="0" i="0" u="none" strike="noStrike">
                        <a:solidFill>
                          <a:srgbClr val="000000"/>
                        </a:solidFill>
                        <a:effectLst/>
                        <a:latin typeface="Times New Roman" panose="02020603050405020304" pitchFamily="18"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600" b="0" i="0" u="none" strike="noStrike" dirty="0">
                        <a:solidFill>
                          <a:srgbClr val="000000"/>
                        </a:solidFill>
                        <a:effectLst/>
                        <a:latin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3485276492"/>
                  </a:ext>
                </a:extLst>
              </a:tr>
            </a:tbl>
          </a:graphicData>
        </a:graphic>
      </p:graphicFrame>
      <p:graphicFrame>
        <p:nvGraphicFramePr>
          <p:cNvPr id="10" name="Chart 9">
            <a:extLst>
              <a:ext uri="{FF2B5EF4-FFF2-40B4-BE49-F238E27FC236}">
                <a16:creationId xmlns:a16="http://schemas.microsoft.com/office/drawing/2014/main" id="{8C6DF547-58A6-4D2F-9876-F87A228BF253}"/>
              </a:ext>
            </a:extLst>
          </p:cNvPr>
          <p:cNvGraphicFramePr>
            <a:graphicFrameLocks/>
          </p:cNvGraphicFramePr>
          <p:nvPr>
            <p:extLst>
              <p:ext uri="{D42A27DB-BD31-4B8C-83A1-F6EECF244321}">
                <p14:modId xmlns:p14="http://schemas.microsoft.com/office/powerpoint/2010/main" val="3487233736"/>
              </p:ext>
            </p:extLst>
          </p:nvPr>
        </p:nvGraphicFramePr>
        <p:xfrm>
          <a:off x="4676140" y="2792615"/>
          <a:ext cx="5799138" cy="3752850"/>
        </p:xfrm>
        <a:graphic>
          <a:graphicData uri="http://schemas.openxmlformats.org/drawingml/2006/chart">
            <c:chart xmlns:c="http://schemas.openxmlformats.org/drawingml/2006/chart" xmlns:r="http://schemas.openxmlformats.org/officeDocument/2006/relationships" r:id="rId2"/>
          </a:graphicData>
        </a:graphic>
      </p:graphicFrame>
      <p:sp>
        <p:nvSpPr>
          <p:cNvPr id="11" name="Rectangle 10">
            <a:extLst>
              <a:ext uri="{FF2B5EF4-FFF2-40B4-BE49-F238E27FC236}">
                <a16:creationId xmlns:a16="http://schemas.microsoft.com/office/drawing/2014/main" id="{0C3803ED-C589-41EC-812D-3DC3AE42B88B}"/>
              </a:ext>
            </a:extLst>
          </p:cNvPr>
          <p:cNvSpPr/>
          <p:nvPr/>
        </p:nvSpPr>
        <p:spPr>
          <a:xfrm>
            <a:off x="1466703" y="1406727"/>
            <a:ext cx="2513012" cy="1054100"/>
          </a:xfrm>
          <a:prstGeom prst="rect">
            <a:avLst/>
          </a:prstGeom>
        </p:spPr>
        <p:style>
          <a:lnRef idx="2">
            <a:schemeClr val="accent3"/>
          </a:lnRef>
          <a:fillRef idx="1">
            <a:schemeClr val="lt1"/>
          </a:fillRef>
          <a:effectRef idx="0">
            <a:schemeClr val="accent3"/>
          </a:effectRef>
          <a:fontRef idx="minor">
            <a:schemeClr val="dk1"/>
          </a:fontRef>
        </p:style>
        <p:txBody>
          <a:bodyPr wrap="square" lIns="91440" tIns="45720" rIns="91440" bIns="45720" anchor="ctr">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4400" b="1" cap="none" spc="0" dirty="0">
                <a:ln w="6600">
                  <a:solidFill>
                    <a:sysClr val="windowText" lastClr="000000"/>
                  </a:solidFill>
                  <a:prstDash val="solid"/>
                </a:ln>
                <a:solidFill>
                  <a:schemeClr val="tx1"/>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Sprint 1</a:t>
            </a:r>
          </a:p>
        </p:txBody>
      </p:sp>
      <p:sp>
        <p:nvSpPr>
          <p:cNvPr id="12" name="Rectangle 11">
            <a:extLst>
              <a:ext uri="{FF2B5EF4-FFF2-40B4-BE49-F238E27FC236}">
                <a16:creationId xmlns:a16="http://schemas.microsoft.com/office/drawing/2014/main" id="{A7B0EFC9-D275-4B10-931A-2061D37F1D0F}"/>
              </a:ext>
            </a:extLst>
          </p:cNvPr>
          <p:cNvSpPr/>
          <p:nvPr/>
        </p:nvSpPr>
        <p:spPr>
          <a:xfrm>
            <a:off x="5090181" y="1367631"/>
            <a:ext cx="5249862" cy="1257300"/>
          </a:xfrm>
          <a:prstGeom prst="rect">
            <a:avLst/>
          </a:prstGeom>
          <a:ln>
            <a:solidFill>
              <a:schemeClr val="tx1"/>
            </a:solidFill>
          </a:ln>
        </p:spPr>
        <p:style>
          <a:lnRef idx="2">
            <a:schemeClr val="accent3"/>
          </a:lnRef>
          <a:fillRef idx="1">
            <a:schemeClr val="lt1"/>
          </a:fillRef>
          <a:effectRef idx="0">
            <a:schemeClr val="accent3"/>
          </a:effectRef>
          <a:fontRef idx="minor">
            <a:schemeClr val="dk1"/>
          </a:fontRef>
        </p:style>
        <p:txBody>
          <a:bodyPr wrap="square" lIns="91440" tIns="45720" rIns="91440" bIns="45720" anchor="ctr">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w="6600">
                  <a:solidFill>
                    <a:sysClr val="windowText" lastClr="000000"/>
                  </a:solidFill>
                  <a:prstDash val="solid"/>
                </a:ln>
                <a:solidFill>
                  <a:prstClr val="black"/>
                </a:solidFill>
                <a:effectLst>
                  <a:outerShdw dist="38100" dir="2700000" algn="tl" rotWithShape="0">
                    <a:srgbClr val="ED7D31"/>
                  </a:outerShdw>
                </a:effectLst>
                <a:uLnTx/>
                <a:uFillTx/>
                <a:latin typeface="Times New Roman" panose="02020603050405020304" pitchFamily="18" charset="0"/>
                <a:ea typeface="+mn-ea"/>
                <a:cs typeface="Times New Roman" panose="02020603050405020304" pitchFamily="18" charset="0"/>
              </a:rPr>
              <a:t>Sprint </a:t>
            </a:r>
            <a:r>
              <a:rPr kumimoji="0" lang="en-US" sz="1800" b="1" i="0" u="none" strike="noStrike" kern="0" cap="none" spc="0" normalizeH="0" baseline="0" noProof="0" dirty="0" err="1">
                <a:ln w="6600">
                  <a:solidFill>
                    <a:sysClr val="windowText" lastClr="000000"/>
                  </a:solidFill>
                  <a:prstDash val="solid"/>
                </a:ln>
                <a:solidFill>
                  <a:prstClr val="black"/>
                </a:solidFill>
                <a:effectLst>
                  <a:outerShdw dist="38100" dir="2700000" algn="tl" rotWithShape="0">
                    <a:srgbClr val="ED7D31"/>
                  </a:outerShdw>
                </a:effectLst>
                <a:uLnTx/>
                <a:uFillTx/>
                <a:latin typeface="Times New Roman" panose="02020603050405020304" pitchFamily="18" charset="0"/>
                <a:ea typeface="+mn-ea"/>
                <a:cs typeface="Times New Roman" panose="02020603050405020304" pitchFamily="18" charset="0"/>
              </a:rPr>
              <a:t>Planing</a:t>
            </a:r>
            <a:r>
              <a:rPr kumimoji="0" lang="en-US" sz="1800" b="1" i="0" u="none" strike="noStrike" kern="0" cap="none" spc="0" normalizeH="0" baseline="0" noProof="0" dirty="0">
                <a:ln w="6600">
                  <a:solidFill>
                    <a:sysClr val="windowText" lastClr="000000"/>
                  </a:solidFill>
                  <a:prstDash val="solid"/>
                </a:ln>
                <a:solidFill>
                  <a:prstClr val="black"/>
                </a:solidFill>
                <a:effectLst>
                  <a:outerShdw dist="38100" dir="2700000" algn="tl" rotWithShape="0">
                    <a:srgbClr val="ED7D31"/>
                  </a:outerShdw>
                </a:effectLst>
                <a:uLnTx/>
                <a:uFillTx/>
                <a:latin typeface="Times New Roman" panose="02020603050405020304" pitchFamily="18" charset="0"/>
                <a:ea typeface="+mn-ea"/>
                <a:cs typeface="Times New Roman" panose="02020603050405020304" pitchFamily="18" charset="0"/>
              </a:rPr>
              <a:t> &amp; Demo: 2021-05-01</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w="6600">
                  <a:solidFill>
                    <a:sysClr val="windowText" lastClr="000000"/>
                  </a:solidFill>
                  <a:prstDash val="solid"/>
                </a:ln>
                <a:solidFill>
                  <a:prstClr val="black"/>
                </a:solidFill>
                <a:effectLst>
                  <a:outerShdw dist="38100" dir="2700000" algn="tl" rotWithShape="0">
                    <a:srgbClr val="ED7D31"/>
                  </a:outerShdw>
                </a:effectLst>
                <a:uLnTx/>
                <a:uFillTx/>
                <a:latin typeface="Times New Roman" panose="02020603050405020304" pitchFamily="18" charset="0"/>
                <a:ea typeface="+mn-ea"/>
                <a:cs typeface="Times New Roman" panose="02020603050405020304" pitchFamily="18" charset="0"/>
              </a:rPr>
              <a:t>Start Sprint: 2022-05-02</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w="6600">
                  <a:solidFill>
                    <a:sysClr val="windowText" lastClr="000000"/>
                  </a:solidFill>
                  <a:prstDash val="solid"/>
                </a:ln>
                <a:solidFill>
                  <a:prstClr val="black"/>
                </a:solidFill>
                <a:effectLst>
                  <a:outerShdw dist="38100" dir="2700000" algn="tl" rotWithShape="0">
                    <a:srgbClr val="ED7D31"/>
                  </a:outerShdw>
                </a:effectLst>
                <a:uLnTx/>
                <a:uFillTx/>
                <a:latin typeface="Times New Roman" panose="02020603050405020304" pitchFamily="18" charset="0"/>
                <a:ea typeface="+mn-ea"/>
                <a:cs typeface="Times New Roman" panose="02020603050405020304" pitchFamily="18" charset="0"/>
              </a:rPr>
              <a:t>End Sprint: 2022-05-12</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w="6600">
                  <a:solidFill>
                    <a:sysClr val="windowText" lastClr="000000"/>
                  </a:solidFill>
                  <a:prstDash val="solid"/>
                </a:ln>
                <a:solidFill>
                  <a:prstClr val="black"/>
                </a:solidFill>
                <a:effectLst>
                  <a:outerShdw dist="38100" dir="2700000" algn="tl" rotWithShape="0">
                    <a:srgbClr val="ED7D31"/>
                  </a:outerShdw>
                </a:effectLst>
                <a:uLnTx/>
                <a:uFillTx/>
                <a:latin typeface="Times New Roman" panose="02020603050405020304" pitchFamily="18" charset="0"/>
                <a:ea typeface="+mn-ea"/>
                <a:cs typeface="Times New Roman" panose="02020603050405020304" pitchFamily="18" charset="0"/>
              </a:rPr>
              <a:t>Sprint Goal: Analysis &amp; Estimation</a:t>
            </a:r>
          </a:p>
        </p:txBody>
      </p:sp>
    </p:spTree>
    <p:extLst>
      <p:ext uri="{BB962C8B-B14F-4D97-AF65-F5344CB8AC3E}">
        <p14:creationId xmlns:p14="http://schemas.microsoft.com/office/powerpoint/2010/main" val="2742787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llout: Up Arrow 7">
            <a:extLst>
              <a:ext uri="{FF2B5EF4-FFF2-40B4-BE49-F238E27FC236}">
                <a16:creationId xmlns:a16="http://schemas.microsoft.com/office/drawing/2014/main" id="{26C996FC-A996-44CF-A818-D4033A962202}"/>
              </a:ext>
            </a:extLst>
          </p:cNvPr>
          <p:cNvSpPr/>
          <p:nvPr/>
        </p:nvSpPr>
        <p:spPr>
          <a:xfrm rot="8100000">
            <a:off x="8591005" y="1612401"/>
            <a:ext cx="1149532" cy="1793966"/>
          </a:xfrm>
          <a:prstGeom prst="upArrowCallou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C00C76F-E4D2-4E8E-9BF6-E0EEBF7AF300}"/>
              </a:ext>
            </a:extLst>
          </p:cNvPr>
          <p:cNvSpPr/>
          <p:nvPr/>
        </p:nvSpPr>
        <p:spPr>
          <a:xfrm rot="2722113">
            <a:off x="9772284" y="3059809"/>
            <a:ext cx="1162586" cy="1162586"/>
          </a:xfrm>
          <a:prstGeom prst="rec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10000"/>
                  <a:lumOff val="90000"/>
                </a:schemeClr>
              </a:solidFill>
            </a:endParaRPr>
          </a:p>
        </p:txBody>
      </p:sp>
      <p:sp>
        <p:nvSpPr>
          <p:cNvPr id="31" name="Rectangle 30">
            <a:extLst>
              <a:ext uri="{FF2B5EF4-FFF2-40B4-BE49-F238E27FC236}">
                <a16:creationId xmlns:a16="http://schemas.microsoft.com/office/drawing/2014/main" id="{C5203413-34F0-4807-9F03-0D0CDC929E20}"/>
              </a:ext>
            </a:extLst>
          </p:cNvPr>
          <p:cNvSpPr/>
          <p:nvPr/>
        </p:nvSpPr>
        <p:spPr>
          <a:xfrm rot="2722113">
            <a:off x="9886778" y="3198701"/>
            <a:ext cx="937540" cy="937540"/>
          </a:xfrm>
          <a:prstGeom prst="rec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10000"/>
                  <a:lumOff val="90000"/>
                </a:schemeClr>
              </a:solidFill>
            </a:endParaRPr>
          </a:p>
        </p:txBody>
      </p:sp>
      <p:sp>
        <p:nvSpPr>
          <p:cNvPr id="32" name="Rectangle 31">
            <a:extLst>
              <a:ext uri="{FF2B5EF4-FFF2-40B4-BE49-F238E27FC236}">
                <a16:creationId xmlns:a16="http://schemas.microsoft.com/office/drawing/2014/main" id="{45682748-AC11-49C0-845A-59A20027DE89}"/>
              </a:ext>
            </a:extLst>
          </p:cNvPr>
          <p:cNvSpPr/>
          <p:nvPr/>
        </p:nvSpPr>
        <p:spPr>
          <a:xfrm rot="2722113">
            <a:off x="8478337" y="1807239"/>
            <a:ext cx="937540" cy="937540"/>
          </a:xfrm>
          <a:prstGeom prst="rec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27">
            <a:extLst>
              <a:ext uri="{FF2B5EF4-FFF2-40B4-BE49-F238E27FC236}">
                <a16:creationId xmlns:a16="http://schemas.microsoft.com/office/drawing/2014/main" id="{C8EECDB1-DF97-457D-B311-B1CB70B4C41E}"/>
              </a:ext>
            </a:extLst>
          </p:cNvPr>
          <p:cNvSpPr/>
          <p:nvPr/>
        </p:nvSpPr>
        <p:spPr>
          <a:xfrm>
            <a:off x="10178570" y="3509114"/>
            <a:ext cx="400682" cy="307777"/>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accent6">
                  <a:lumMod val="10000"/>
                  <a:lumOff val="90000"/>
                </a:schemeClr>
              </a:solidFill>
            </a:endParaRPr>
          </a:p>
        </p:txBody>
      </p:sp>
      <p:sp>
        <p:nvSpPr>
          <p:cNvPr id="49" name="Round Same Side Corner Rectangle 6">
            <a:extLst>
              <a:ext uri="{FF2B5EF4-FFF2-40B4-BE49-F238E27FC236}">
                <a16:creationId xmlns:a16="http://schemas.microsoft.com/office/drawing/2014/main" id="{11207448-F26A-4EF1-8764-2D6798600849}"/>
              </a:ext>
            </a:extLst>
          </p:cNvPr>
          <p:cNvSpPr/>
          <p:nvPr/>
        </p:nvSpPr>
        <p:spPr>
          <a:xfrm rot="2700000">
            <a:off x="8834190" y="1881892"/>
            <a:ext cx="190721" cy="764622"/>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8" name="Callout: Up Arrow 2">
            <a:extLst>
              <a:ext uri="{FF2B5EF4-FFF2-40B4-BE49-F238E27FC236}">
                <a16:creationId xmlns:a16="http://schemas.microsoft.com/office/drawing/2014/main" id="{E7E34441-4867-4DEE-9A78-571D8762890E}"/>
              </a:ext>
            </a:extLst>
          </p:cNvPr>
          <p:cNvSpPr/>
          <p:nvPr/>
        </p:nvSpPr>
        <p:spPr>
          <a:xfrm rot="2700000">
            <a:off x="1558833" y="2525491"/>
            <a:ext cx="1149532" cy="1793966"/>
          </a:xfrm>
          <a:prstGeom prst="upArrowCallo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28">
            <a:extLst>
              <a:ext uri="{FF2B5EF4-FFF2-40B4-BE49-F238E27FC236}">
                <a16:creationId xmlns:a16="http://schemas.microsoft.com/office/drawing/2014/main" id="{83913311-5476-4375-A1BA-1C92A6655A7F}"/>
              </a:ext>
            </a:extLst>
          </p:cNvPr>
          <p:cNvGrpSpPr/>
          <p:nvPr/>
        </p:nvGrpSpPr>
        <p:grpSpPr>
          <a:xfrm>
            <a:off x="763868" y="4815708"/>
            <a:ext cx="1966913" cy="536739"/>
            <a:chOff x="2551706" y="4414089"/>
            <a:chExt cx="3060945" cy="536739"/>
          </a:xfrm>
        </p:grpSpPr>
        <p:sp>
          <p:nvSpPr>
            <p:cNvPr id="42" name="TextBox 41">
              <a:extLst>
                <a:ext uri="{FF2B5EF4-FFF2-40B4-BE49-F238E27FC236}">
                  <a16:creationId xmlns:a16="http://schemas.microsoft.com/office/drawing/2014/main" id="{E84B6E97-48FD-4D9A-A8FD-85E5D244D625}"/>
                </a:ext>
              </a:extLst>
            </p:cNvPr>
            <p:cNvSpPr txBox="1"/>
            <p:nvPr/>
          </p:nvSpPr>
          <p:spPr>
            <a:xfrm>
              <a:off x="2551706" y="4673829"/>
              <a:ext cx="2569255" cy="276999"/>
            </a:xfrm>
            <a:prstGeom prst="rect">
              <a:avLst/>
            </a:prstGeom>
            <a:noFill/>
          </p:spPr>
          <p:txBody>
            <a:bodyPr wrap="square" rtlCol="0">
              <a:spAutoFit/>
            </a:bodyPr>
            <a:lstStyle/>
            <a:p>
              <a:pPr algn="ctr"/>
              <a:endParaRPr lang="ko-KR" altLang="en-US" sz="1200" dirty="0">
                <a:solidFill>
                  <a:schemeClr val="tx1">
                    <a:lumMod val="85000"/>
                    <a:lumOff val="15000"/>
                  </a:schemeClr>
                </a:solidFill>
                <a:cs typeface="Arial" pitchFamily="34" charset="0"/>
              </a:endParaRPr>
            </a:p>
          </p:txBody>
        </p:sp>
        <p:sp>
          <p:nvSpPr>
            <p:cNvPr id="43" name="TextBox 42">
              <a:extLst>
                <a:ext uri="{FF2B5EF4-FFF2-40B4-BE49-F238E27FC236}">
                  <a16:creationId xmlns:a16="http://schemas.microsoft.com/office/drawing/2014/main" id="{8EF11D4A-D169-4A51-AD20-69005D70F4E6}"/>
                </a:ext>
              </a:extLst>
            </p:cNvPr>
            <p:cNvSpPr txBox="1"/>
            <p:nvPr/>
          </p:nvSpPr>
          <p:spPr>
            <a:xfrm>
              <a:off x="3034890" y="4414089"/>
              <a:ext cx="2577761" cy="338554"/>
            </a:xfrm>
            <a:prstGeom prst="rect">
              <a:avLst/>
            </a:prstGeom>
            <a:noFill/>
          </p:spPr>
          <p:txBody>
            <a:bodyPr wrap="square" rtlCol="0">
              <a:spAutoFit/>
            </a:bodyPr>
            <a:lstStyle/>
            <a:p>
              <a:pPr algn="ctr"/>
              <a:r>
                <a:rPr lang="en-US" altLang="ko-KR" sz="1600" b="1" dirty="0">
                  <a:solidFill>
                    <a:schemeClr val="tx1">
                      <a:lumMod val="85000"/>
                      <a:lumOff val="15000"/>
                    </a:schemeClr>
                  </a:solidFill>
                  <a:cs typeface="Arial" pitchFamily="34" charset="0"/>
                </a:rPr>
                <a:t>The Idea</a:t>
              </a:r>
              <a:endParaRPr lang="ko-KR" altLang="en-US" sz="1600" b="1" dirty="0">
                <a:solidFill>
                  <a:schemeClr val="tx1">
                    <a:lumMod val="85000"/>
                    <a:lumOff val="15000"/>
                  </a:schemeClr>
                </a:solidFill>
                <a:cs typeface="Arial" pitchFamily="34" charset="0"/>
              </a:endParaRPr>
            </a:p>
          </p:txBody>
        </p:sp>
      </p:grpSp>
      <p:sp>
        <p:nvSpPr>
          <p:cNvPr id="44" name="Rectangle 43">
            <a:extLst>
              <a:ext uri="{FF2B5EF4-FFF2-40B4-BE49-F238E27FC236}">
                <a16:creationId xmlns:a16="http://schemas.microsoft.com/office/drawing/2014/main" id="{C608305D-46DE-443B-BB6D-CD87789078BE}"/>
              </a:ext>
            </a:extLst>
          </p:cNvPr>
          <p:cNvSpPr/>
          <p:nvPr/>
        </p:nvSpPr>
        <p:spPr>
          <a:xfrm rot="2722113">
            <a:off x="1436122" y="3198701"/>
            <a:ext cx="937540" cy="937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51">
            <a:extLst>
              <a:ext uri="{FF2B5EF4-FFF2-40B4-BE49-F238E27FC236}">
                <a16:creationId xmlns:a16="http://schemas.microsoft.com/office/drawing/2014/main" id="{B83253D3-E181-4488-9CD9-39D21527F719}"/>
              </a:ext>
            </a:extLst>
          </p:cNvPr>
          <p:cNvSpPr/>
          <p:nvPr/>
        </p:nvSpPr>
        <p:spPr>
          <a:xfrm rot="16200000" flipH="1">
            <a:off x="1631785" y="3386089"/>
            <a:ext cx="541566" cy="510026"/>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52" name="Callout: Up Arrow 3">
            <a:extLst>
              <a:ext uri="{FF2B5EF4-FFF2-40B4-BE49-F238E27FC236}">
                <a16:creationId xmlns:a16="http://schemas.microsoft.com/office/drawing/2014/main" id="{9DCF0A60-4D70-4C42-9102-051353F99F3C}"/>
              </a:ext>
            </a:extLst>
          </p:cNvPr>
          <p:cNvSpPr/>
          <p:nvPr/>
        </p:nvSpPr>
        <p:spPr>
          <a:xfrm rot="8100000">
            <a:off x="2965267" y="1612401"/>
            <a:ext cx="1149532" cy="1793966"/>
          </a:xfrm>
          <a:prstGeom prst="upArrowCallou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C8014C55-FA5A-4999-BBEF-D2D724473C65}"/>
              </a:ext>
            </a:extLst>
          </p:cNvPr>
          <p:cNvSpPr txBox="1"/>
          <p:nvPr/>
        </p:nvSpPr>
        <p:spPr>
          <a:xfrm>
            <a:off x="2484396" y="3964583"/>
            <a:ext cx="1656427" cy="584775"/>
          </a:xfrm>
          <a:prstGeom prst="rect">
            <a:avLst/>
          </a:prstGeom>
          <a:noFill/>
        </p:spPr>
        <p:txBody>
          <a:bodyPr wrap="square" rtlCol="0">
            <a:spAutoFit/>
          </a:bodyPr>
          <a:lstStyle/>
          <a:p>
            <a:pPr algn="ctr"/>
            <a:r>
              <a:rPr lang="en-US" altLang="ko-KR" sz="1600" b="1" dirty="0">
                <a:solidFill>
                  <a:schemeClr val="tx1">
                    <a:lumMod val="85000"/>
                    <a:lumOff val="15000"/>
                  </a:schemeClr>
                </a:solidFill>
                <a:cs typeface="Arial" pitchFamily="34" charset="0"/>
              </a:rPr>
              <a:t>Why Shop With Points?</a:t>
            </a:r>
          </a:p>
        </p:txBody>
      </p:sp>
      <p:sp>
        <p:nvSpPr>
          <p:cNvPr id="54" name="Rectangle 53">
            <a:extLst>
              <a:ext uri="{FF2B5EF4-FFF2-40B4-BE49-F238E27FC236}">
                <a16:creationId xmlns:a16="http://schemas.microsoft.com/office/drawing/2014/main" id="{26CB76A5-770E-4453-8538-77E9BCAF9C43}"/>
              </a:ext>
            </a:extLst>
          </p:cNvPr>
          <p:cNvSpPr/>
          <p:nvPr/>
        </p:nvSpPr>
        <p:spPr>
          <a:xfrm rot="2722113">
            <a:off x="2844565" y="1807239"/>
            <a:ext cx="937540" cy="937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7">
            <a:extLst>
              <a:ext uri="{FF2B5EF4-FFF2-40B4-BE49-F238E27FC236}">
                <a16:creationId xmlns:a16="http://schemas.microsoft.com/office/drawing/2014/main" id="{84693C49-05C6-4CD0-A900-4B843CF3016D}"/>
              </a:ext>
            </a:extLst>
          </p:cNvPr>
          <p:cNvSpPr/>
          <p:nvPr/>
        </p:nvSpPr>
        <p:spPr>
          <a:xfrm rot="18900000">
            <a:off x="3229210" y="2024643"/>
            <a:ext cx="225664" cy="502732"/>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5" name="Callout: Up Arrow 4">
            <a:extLst>
              <a:ext uri="{FF2B5EF4-FFF2-40B4-BE49-F238E27FC236}">
                <a16:creationId xmlns:a16="http://schemas.microsoft.com/office/drawing/2014/main" id="{B73080DE-A39C-4A05-9FFC-25A211EFB40D}"/>
              </a:ext>
            </a:extLst>
          </p:cNvPr>
          <p:cNvSpPr/>
          <p:nvPr/>
        </p:nvSpPr>
        <p:spPr>
          <a:xfrm rot="2700000">
            <a:off x="4371702" y="2525491"/>
            <a:ext cx="1149532" cy="1793966"/>
          </a:xfrm>
          <a:prstGeom prst="upArrowCallo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C95DCD41-99D1-4FC3-ACB4-084138BF8B3B}"/>
              </a:ext>
            </a:extLst>
          </p:cNvPr>
          <p:cNvSpPr txBox="1"/>
          <p:nvPr/>
        </p:nvSpPr>
        <p:spPr>
          <a:xfrm>
            <a:off x="3896204" y="4815708"/>
            <a:ext cx="1656427" cy="338554"/>
          </a:xfrm>
          <a:prstGeom prst="rect">
            <a:avLst/>
          </a:prstGeom>
          <a:noFill/>
        </p:spPr>
        <p:txBody>
          <a:bodyPr wrap="square" rtlCol="0">
            <a:spAutoFit/>
          </a:bodyPr>
          <a:lstStyle/>
          <a:p>
            <a:pPr algn="ctr"/>
            <a:r>
              <a:rPr lang="en-US" altLang="ko-KR" sz="1600" b="1" dirty="0">
                <a:solidFill>
                  <a:schemeClr val="tx1">
                    <a:lumMod val="85000"/>
                    <a:lumOff val="15000"/>
                  </a:schemeClr>
                </a:solidFill>
                <a:cs typeface="Arial" pitchFamily="34" charset="0"/>
              </a:rPr>
              <a:t>Features</a:t>
            </a:r>
            <a:endParaRPr lang="ko-KR" altLang="en-US" sz="1600" b="1" dirty="0">
              <a:solidFill>
                <a:schemeClr val="tx1">
                  <a:lumMod val="85000"/>
                  <a:lumOff val="15000"/>
                </a:schemeClr>
              </a:solidFill>
              <a:cs typeface="Arial" pitchFamily="34" charset="0"/>
            </a:endParaRPr>
          </a:p>
        </p:txBody>
      </p:sp>
      <p:sp>
        <p:nvSpPr>
          <p:cNvPr id="45" name="Rectangle 44">
            <a:extLst>
              <a:ext uri="{FF2B5EF4-FFF2-40B4-BE49-F238E27FC236}">
                <a16:creationId xmlns:a16="http://schemas.microsoft.com/office/drawing/2014/main" id="{F5397EFF-7212-4780-9D8D-ACFE1185FF50}"/>
              </a:ext>
            </a:extLst>
          </p:cNvPr>
          <p:cNvSpPr/>
          <p:nvPr/>
        </p:nvSpPr>
        <p:spPr>
          <a:xfrm rot="2722113">
            <a:off x="4253008" y="3198701"/>
            <a:ext cx="937540" cy="937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allout: Up Arrow 5">
            <a:extLst>
              <a:ext uri="{FF2B5EF4-FFF2-40B4-BE49-F238E27FC236}">
                <a16:creationId xmlns:a16="http://schemas.microsoft.com/office/drawing/2014/main" id="{1C9C804C-D627-4F41-876D-82E5B8251151}"/>
              </a:ext>
            </a:extLst>
          </p:cNvPr>
          <p:cNvSpPr/>
          <p:nvPr/>
        </p:nvSpPr>
        <p:spPr>
          <a:xfrm rot="8100000">
            <a:off x="5778136" y="1612401"/>
            <a:ext cx="1149532" cy="1793966"/>
          </a:xfrm>
          <a:prstGeom prst="upArrowCallou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BCFFFF2B-F1B2-417E-8443-03F9A43B9E64}"/>
              </a:ext>
            </a:extLst>
          </p:cNvPr>
          <p:cNvSpPr txBox="1"/>
          <p:nvPr/>
        </p:nvSpPr>
        <p:spPr>
          <a:xfrm>
            <a:off x="5291407" y="4109138"/>
            <a:ext cx="1656427" cy="338554"/>
          </a:xfrm>
          <a:prstGeom prst="rect">
            <a:avLst/>
          </a:prstGeom>
          <a:noFill/>
        </p:spPr>
        <p:txBody>
          <a:bodyPr wrap="square" rtlCol="0">
            <a:spAutoFit/>
          </a:bodyPr>
          <a:lstStyle/>
          <a:p>
            <a:pPr algn="ctr"/>
            <a:r>
              <a:rPr lang="en-US" altLang="ko-KR" sz="1600" b="1" dirty="0">
                <a:solidFill>
                  <a:schemeClr val="tx1">
                    <a:lumMod val="85000"/>
                    <a:lumOff val="15000"/>
                  </a:schemeClr>
                </a:solidFill>
                <a:cs typeface="Arial" pitchFamily="34" charset="0"/>
              </a:rPr>
              <a:t>Sprints</a:t>
            </a:r>
            <a:endParaRPr lang="ko-KR" altLang="en-US" sz="1600" b="1" dirty="0">
              <a:solidFill>
                <a:schemeClr val="tx1">
                  <a:lumMod val="85000"/>
                  <a:lumOff val="15000"/>
                </a:schemeClr>
              </a:solidFill>
              <a:cs typeface="Arial" pitchFamily="34" charset="0"/>
            </a:endParaRPr>
          </a:p>
        </p:txBody>
      </p:sp>
      <p:sp>
        <p:nvSpPr>
          <p:cNvPr id="50" name="Rectangle 49">
            <a:extLst>
              <a:ext uri="{FF2B5EF4-FFF2-40B4-BE49-F238E27FC236}">
                <a16:creationId xmlns:a16="http://schemas.microsoft.com/office/drawing/2014/main" id="{43944DC9-0413-493E-9F04-AF14B6E8D028}"/>
              </a:ext>
            </a:extLst>
          </p:cNvPr>
          <p:cNvSpPr/>
          <p:nvPr/>
        </p:nvSpPr>
        <p:spPr>
          <a:xfrm rot="2722113">
            <a:off x="5661451" y="1807239"/>
            <a:ext cx="937540" cy="937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30">
            <a:extLst>
              <a:ext uri="{FF2B5EF4-FFF2-40B4-BE49-F238E27FC236}">
                <a16:creationId xmlns:a16="http://schemas.microsoft.com/office/drawing/2014/main" id="{3BFEE74E-183A-4C32-9BDF-AC2573B061E0}"/>
              </a:ext>
            </a:extLst>
          </p:cNvPr>
          <p:cNvSpPr/>
          <p:nvPr/>
        </p:nvSpPr>
        <p:spPr>
          <a:xfrm>
            <a:off x="4489531" y="3418965"/>
            <a:ext cx="464493" cy="463135"/>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7" name="Callout: Up Arrow 6">
            <a:extLst>
              <a:ext uri="{FF2B5EF4-FFF2-40B4-BE49-F238E27FC236}">
                <a16:creationId xmlns:a16="http://schemas.microsoft.com/office/drawing/2014/main" id="{8D8E300A-8147-41FC-BAB2-7961071B22C6}"/>
              </a:ext>
            </a:extLst>
          </p:cNvPr>
          <p:cNvSpPr/>
          <p:nvPr/>
        </p:nvSpPr>
        <p:spPr>
          <a:xfrm rot="2700000">
            <a:off x="7184571" y="2525491"/>
            <a:ext cx="1149532" cy="1793966"/>
          </a:xfrm>
          <a:prstGeom prst="upArrowCallou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737A55B3-76D5-4B64-BA4B-B53C1609C870}"/>
              </a:ext>
            </a:extLst>
          </p:cNvPr>
          <p:cNvSpPr txBox="1"/>
          <p:nvPr/>
        </p:nvSpPr>
        <p:spPr>
          <a:xfrm>
            <a:off x="6706650" y="4815708"/>
            <a:ext cx="1656427" cy="338554"/>
          </a:xfrm>
          <a:prstGeom prst="rect">
            <a:avLst/>
          </a:prstGeom>
          <a:noFill/>
        </p:spPr>
        <p:txBody>
          <a:bodyPr wrap="square" rtlCol="0">
            <a:spAutoFit/>
          </a:bodyPr>
          <a:lstStyle/>
          <a:p>
            <a:pPr algn="ctr"/>
            <a:r>
              <a:rPr lang="en-US" altLang="ko-KR" sz="1600" b="1" dirty="0">
                <a:solidFill>
                  <a:schemeClr val="tx1">
                    <a:lumMod val="85000"/>
                    <a:lumOff val="15000"/>
                  </a:schemeClr>
                </a:solidFill>
                <a:cs typeface="Arial" pitchFamily="34" charset="0"/>
              </a:rPr>
              <a:t>User Stories</a:t>
            </a:r>
          </a:p>
        </p:txBody>
      </p:sp>
      <p:sp>
        <p:nvSpPr>
          <p:cNvPr id="56" name="Rectangle 55">
            <a:extLst>
              <a:ext uri="{FF2B5EF4-FFF2-40B4-BE49-F238E27FC236}">
                <a16:creationId xmlns:a16="http://schemas.microsoft.com/office/drawing/2014/main" id="{ACDCFED8-E166-42C7-B380-D05B25AF55C7}"/>
              </a:ext>
            </a:extLst>
          </p:cNvPr>
          <p:cNvSpPr/>
          <p:nvPr/>
        </p:nvSpPr>
        <p:spPr>
          <a:xfrm rot="2722113">
            <a:off x="7069894" y="3198701"/>
            <a:ext cx="937540" cy="937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ardrop 1">
            <a:extLst>
              <a:ext uri="{FF2B5EF4-FFF2-40B4-BE49-F238E27FC236}">
                <a16:creationId xmlns:a16="http://schemas.microsoft.com/office/drawing/2014/main" id="{20ECCBD7-8651-453A-B27D-4344E0A20003}"/>
              </a:ext>
            </a:extLst>
          </p:cNvPr>
          <p:cNvSpPr/>
          <p:nvPr/>
        </p:nvSpPr>
        <p:spPr>
          <a:xfrm rot="18805991">
            <a:off x="5908166" y="2030242"/>
            <a:ext cx="420098" cy="415715"/>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pic>
        <p:nvPicPr>
          <p:cNvPr id="57" name="Picture 56"/>
          <p:cNvPicPr>
            <a:picLocks noChangeAspect="1"/>
          </p:cNvPicPr>
          <p:nvPr/>
        </p:nvPicPr>
        <p:blipFill>
          <a:blip r:embed="rId3"/>
          <a:stretch>
            <a:fillRect/>
          </a:stretch>
        </p:blipFill>
        <p:spPr>
          <a:xfrm>
            <a:off x="7249953" y="3382259"/>
            <a:ext cx="548640" cy="520359"/>
          </a:xfrm>
          <a:prstGeom prst="rect">
            <a:avLst/>
          </a:prstGeom>
        </p:spPr>
      </p:pic>
      <p:sp>
        <p:nvSpPr>
          <p:cNvPr id="33" name="TextBox 32">
            <a:extLst>
              <a:ext uri="{FF2B5EF4-FFF2-40B4-BE49-F238E27FC236}">
                <a16:creationId xmlns:a16="http://schemas.microsoft.com/office/drawing/2014/main" id="{93CAF3BF-E779-46A2-8141-E482B8AE65B3}"/>
              </a:ext>
            </a:extLst>
          </p:cNvPr>
          <p:cNvSpPr txBox="1"/>
          <p:nvPr/>
        </p:nvSpPr>
        <p:spPr>
          <a:xfrm>
            <a:off x="9523906" y="4692597"/>
            <a:ext cx="1656427" cy="584775"/>
          </a:xfrm>
          <a:prstGeom prst="rect">
            <a:avLst/>
          </a:prstGeom>
          <a:pattFill prst="pct5">
            <a:fgClr>
              <a:schemeClr val="accent1"/>
            </a:fgClr>
            <a:bgClr>
              <a:schemeClr val="bg1"/>
            </a:bgClr>
          </a:pattFill>
        </p:spPr>
        <p:txBody>
          <a:bodyPr wrap="square" rtlCol="0">
            <a:spAutoFit/>
          </a:bodyPr>
          <a:lstStyle/>
          <a:p>
            <a:pPr algn="ctr"/>
            <a:r>
              <a:rPr lang="en-US" altLang="ko-KR" sz="1600" b="1" dirty="0">
                <a:solidFill>
                  <a:schemeClr val="accent6">
                    <a:lumMod val="10000"/>
                    <a:lumOff val="90000"/>
                  </a:schemeClr>
                </a:solidFill>
                <a:cs typeface="Arial" pitchFamily="34" charset="0"/>
              </a:rPr>
              <a:t>Wireframe by </a:t>
            </a:r>
            <a:r>
              <a:rPr lang="en-US" altLang="ko-KR" sz="1600" b="1" dirty="0" err="1">
                <a:solidFill>
                  <a:schemeClr val="accent6">
                    <a:lumMod val="10000"/>
                    <a:lumOff val="90000"/>
                  </a:schemeClr>
                </a:solidFill>
                <a:cs typeface="Arial" pitchFamily="34" charset="0"/>
              </a:rPr>
              <a:t>Balsamiq</a:t>
            </a:r>
            <a:endParaRPr lang="en-US" altLang="ko-KR" sz="1600" b="1" dirty="0">
              <a:solidFill>
                <a:schemeClr val="accent6">
                  <a:lumMod val="10000"/>
                  <a:lumOff val="90000"/>
                </a:schemeClr>
              </a:solidFill>
              <a:cs typeface="Arial" pitchFamily="34" charset="0"/>
            </a:endParaRPr>
          </a:p>
        </p:txBody>
      </p:sp>
      <p:sp>
        <p:nvSpPr>
          <p:cNvPr id="58" name="TextBox 57">
            <a:extLst>
              <a:ext uri="{FF2B5EF4-FFF2-40B4-BE49-F238E27FC236}">
                <a16:creationId xmlns:a16="http://schemas.microsoft.com/office/drawing/2014/main" id="{9C3D528B-73CC-4A70-870D-4AD717F37730}"/>
              </a:ext>
            </a:extLst>
          </p:cNvPr>
          <p:cNvSpPr txBox="1"/>
          <p:nvPr/>
        </p:nvSpPr>
        <p:spPr>
          <a:xfrm>
            <a:off x="8098418" y="3901301"/>
            <a:ext cx="1656427" cy="830997"/>
          </a:xfrm>
          <a:prstGeom prst="rect">
            <a:avLst/>
          </a:prstGeom>
          <a:pattFill prst="pct5">
            <a:fgClr>
              <a:schemeClr val="accent1"/>
            </a:fgClr>
            <a:bgClr>
              <a:schemeClr val="bg1"/>
            </a:bgClr>
          </a:pattFill>
        </p:spPr>
        <p:txBody>
          <a:bodyPr wrap="square" rtlCol="0">
            <a:spAutoFit/>
          </a:bodyPr>
          <a:lstStyle/>
          <a:p>
            <a:pPr algn="ctr"/>
            <a:r>
              <a:rPr lang="en-US" altLang="ko-KR" sz="1600" b="1" dirty="0">
                <a:solidFill>
                  <a:schemeClr val="accent6">
                    <a:lumMod val="10000"/>
                    <a:lumOff val="90000"/>
                  </a:schemeClr>
                </a:solidFill>
                <a:cs typeface="Arial" pitchFamily="34" charset="0"/>
              </a:rPr>
              <a:t>Functional Point &amp;</a:t>
            </a:r>
            <a:br>
              <a:rPr lang="en-US" altLang="ko-KR" sz="1600" b="1" dirty="0">
                <a:solidFill>
                  <a:schemeClr val="accent6">
                    <a:lumMod val="10000"/>
                    <a:lumOff val="90000"/>
                  </a:schemeClr>
                </a:solidFill>
                <a:cs typeface="Arial" pitchFamily="34" charset="0"/>
              </a:rPr>
            </a:br>
            <a:r>
              <a:rPr lang="en-US" altLang="ko-KR" sz="1600" b="1" dirty="0">
                <a:solidFill>
                  <a:schemeClr val="accent6">
                    <a:lumMod val="10000"/>
                    <a:lumOff val="90000"/>
                  </a:schemeClr>
                </a:solidFill>
                <a:cs typeface="Arial" pitchFamily="34" charset="0"/>
              </a:rPr>
              <a:t>COCOMOII</a:t>
            </a:r>
          </a:p>
        </p:txBody>
      </p:sp>
    </p:spTree>
    <p:extLst>
      <p:ext uri="{BB962C8B-B14F-4D97-AF65-F5344CB8AC3E}">
        <p14:creationId xmlns:p14="http://schemas.microsoft.com/office/powerpoint/2010/main" val="314061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42579" y="339508"/>
            <a:ext cx="11573197" cy="724247"/>
          </a:xfrm>
        </p:spPr>
        <p:txBody>
          <a:bodyPr/>
          <a:lstStyle/>
          <a:p>
            <a:r>
              <a:rPr lang="en-US" dirty="0"/>
              <a:t>User Stories</a:t>
            </a:r>
          </a:p>
        </p:txBody>
      </p:sp>
      <p:graphicFrame>
        <p:nvGraphicFramePr>
          <p:cNvPr id="3" name="Table 2"/>
          <p:cNvGraphicFramePr>
            <a:graphicFrameLocks noGrp="1"/>
          </p:cNvGraphicFramePr>
          <p:nvPr>
            <p:extLst>
              <p:ext uri="{D42A27DB-BD31-4B8C-83A1-F6EECF244321}">
                <p14:modId xmlns:p14="http://schemas.microsoft.com/office/powerpoint/2010/main" val="4192551376"/>
              </p:ext>
            </p:extLst>
          </p:nvPr>
        </p:nvGraphicFramePr>
        <p:xfrm>
          <a:off x="871376" y="1176292"/>
          <a:ext cx="10515601" cy="5514988"/>
        </p:xfrm>
        <a:graphic>
          <a:graphicData uri="http://schemas.openxmlformats.org/drawingml/2006/table">
            <a:tbl>
              <a:tblPr>
                <a:tableStyleId>{5C22544A-7EE6-4342-B048-85BDC9FD1C3A}</a:tableStyleId>
              </a:tblPr>
              <a:tblGrid>
                <a:gridCol w="1709057">
                  <a:extLst>
                    <a:ext uri="{9D8B030D-6E8A-4147-A177-3AD203B41FA5}">
                      <a16:colId xmlns:a16="http://schemas.microsoft.com/office/drawing/2014/main" val="2360291232"/>
                    </a:ext>
                  </a:extLst>
                </a:gridCol>
                <a:gridCol w="2103120">
                  <a:extLst>
                    <a:ext uri="{9D8B030D-6E8A-4147-A177-3AD203B41FA5}">
                      <a16:colId xmlns:a16="http://schemas.microsoft.com/office/drawing/2014/main" val="3065234949"/>
                    </a:ext>
                  </a:extLst>
                </a:gridCol>
                <a:gridCol w="3448594">
                  <a:extLst>
                    <a:ext uri="{9D8B030D-6E8A-4147-A177-3AD203B41FA5}">
                      <a16:colId xmlns:a16="http://schemas.microsoft.com/office/drawing/2014/main" val="3128780626"/>
                    </a:ext>
                  </a:extLst>
                </a:gridCol>
                <a:gridCol w="1267098">
                  <a:extLst>
                    <a:ext uri="{9D8B030D-6E8A-4147-A177-3AD203B41FA5}">
                      <a16:colId xmlns:a16="http://schemas.microsoft.com/office/drawing/2014/main" val="2265416712"/>
                    </a:ext>
                  </a:extLst>
                </a:gridCol>
                <a:gridCol w="911998">
                  <a:extLst>
                    <a:ext uri="{9D8B030D-6E8A-4147-A177-3AD203B41FA5}">
                      <a16:colId xmlns:a16="http://schemas.microsoft.com/office/drawing/2014/main" val="239727973"/>
                    </a:ext>
                  </a:extLst>
                </a:gridCol>
                <a:gridCol w="1075734">
                  <a:extLst>
                    <a:ext uri="{9D8B030D-6E8A-4147-A177-3AD203B41FA5}">
                      <a16:colId xmlns:a16="http://schemas.microsoft.com/office/drawing/2014/main" val="1462771852"/>
                    </a:ext>
                  </a:extLst>
                </a:gridCol>
              </a:tblGrid>
              <a:tr h="290086">
                <a:tc>
                  <a:txBody>
                    <a:bodyPr/>
                    <a:lstStyle/>
                    <a:p>
                      <a:pPr algn="ctr" fontAlgn="ctr"/>
                      <a:r>
                        <a:rPr lang="en-US" sz="1400" b="1" u="none" strike="noStrike" dirty="0">
                          <a:effectLst/>
                        </a:rPr>
                        <a:t>Column1</a:t>
                      </a:r>
                      <a:endParaRPr lang="en-US" sz="1400" b="1" i="0" u="none" strike="noStrike" dirty="0">
                        <a:solidFill>
                          <a:srgbClr val="EFEFEF"/>
                        </a:solidFill>
                        <a:effectLst/>
                        <a:latin typeface="Helvetica Neue"/>
                      </a:endParaRPr>
                    </a:p>
                  </a:txBody>
                  <a:tcPr marL="0" marR="0" marT="0" marB="0" anchor="ctr"/>
                </a:tc>
                <a:tc>
                  <a:txBody>
                    <a:bodyPr/>
                    <a:lstStyle/>
                    <a:p>
                      <a:pPr algn="ctr" fontAlgn="ctr"/>
                      <a:r>
                        <a:rPr lang="en-US" sz="1400" b="1" u="none" strike="noStrike" dirty="0">
                          <a:effectLst/>
                        </a:rPr>
                        <a:t> EPIC</a:t>
                      </a:r>
                      <a:endParaRPr lang="en-US" sz="1400" b="1" i="0" u="none" strike="noStrike" dirty="0">
                        <a:solidFill>
                          <a:srgbClr val="EFEFEF"/>
                        </a:solidFill>
                        <a:effectLst/>
                        <a:latin typeface="Helvetica Neue"/>
                      </a:endParaRPr>
                    </a:p>
                  </a:txBody>
                  <a:tcPr marL="0" marR="0" marT="0" marB="0" anchor="ctr"/>
                </a:tc>
                <a:tc>
                  <a:txBody>
                    <a:bodyPr/>
                    <a:lstStyle/>
                    <a:p>
                      <a:pPr algn="ctr" fontAlgn="ctr"/>
                      <a:r>
                        <a:rPr lang="en-US" sz="1400" b="1" u="none" strike="noStrike" dirty="0">
                          <a:effectLst/>
                        </a:rPr>
                        <a:t> USER STORY</a:t>
                      </a:r>
                      <a:endParaRPr lang="en-US" sz="1400" b="1" i="0" u="none" strike="noStrike" dirty="0">
                        <a:solidFill>
                          <a:srgbClr val="EFEFEF"/>
                        </a:solidFill>
                        <a:effectLst/>
                        <a:latin typeface="Helvetica Neue"/>
                      </a:endParaRPr>
                    </a:p>
                  </a:txBody>
                  <a:tcPr marL="0" marR="0" marT="0" marB="0" anchor="ctr"/>
                </a:tc>
                <a:tc>
                  <a:txBody>
                    <a:bodyPr/>
                    <a:lstStyle/>
                    <a:p>
                      <a:pPr algn="ctr" fontAlgn="ctr"/>
                      <a:r>
                        <a:rPr lang="en-US" sz="1400" b="1" u="none" strike="noStrike" dirty="0">
                          <a:effectLst/>
                        </a:rPr>
                        <a:t>COMPLEXITY</a:t>
                      </a:r>
                      <a:endParaRPr lang="en-US" sz="1400" b="1" i="0" u="none" strike="noStrike" dirty="0">
                        <a:solidFill>
                          <a:srgbClr val="EFEFEF"/>
                        </a:solidFill>
                        <a:effectLst/>
                        <a:latin typeface="Helvetica Neue"/>
                      </a:endParaRPr>
                    </a:p>
                  </a:txBody>
                  <a:tcPr marL="0" marR="0" marT="0" marB="0" anchor="ctr"/>
                </a:tc>
                <a:tc>
                  <a:txBody>
                    <a:bodyPr/>
                    <a:lstStyle/>
                    <a:p>
                      <a:pPr algn="ctr" fontAlgn="ctr"/>
                      <a:r>
                        <a:rPr lang="en-US" sz="1400" b="1" u="none" strike="noStrike" dirty="0">
                          <a:effectLst/>
                        </a:rPr>
                        <a:t>PRIORITY</a:t>
                      </a:r>
                      <a:endParaRPr lang="en-US" sz="1400" b="1" i="0" u="none" strike="noStrike" dirty="0">
                        <a:solidFill>
                          <a:srgbClr val="EFEFEF"/>
                        </a:solidFill>
                        <a:effectLst/>
                        <a:latin typeface="Helvetica Neue"/>
                      </a:endParaRPr>
                    </a:p>
                  </a:txBody>
                  <a:tcPr marL="0" marR="0" marT="0" marB="0" anchor="ctr"/>
                </a:tc>
                <a:tc>
                  <a:txBody>
                    <a:bodyPr/>
                    <a:lstStyle/>
                    <a:p>
                      <a:pPr algn="ctr" fontAlgn="ctr"/>
                      <a:r>
                        <a:rPr lang="en-US" sz="1400" b="1" u="none" strike="noStrike" dirty="0">
                          <a:effectLst/>
                        </a:rPr>
                        <a:t>BUSSINESS VALUE</a:t>
                      </a:r>
                      <a:endParaRPr lang="en-US" sz="1400" b="1" i="0" u="none" strike="noStrike" dirty="0">
                        <a:solidFill>
                          <a:srgbClr val="EFEFEF"/>
                        </a:solidFill>
                        <a:effectLst/>
                        <a:latin typeface="Helvetica Neue"/>
                      </a:endParaRPr>
                    </a:p>
                  </a:txBody>
                  <a:tcPr marL="0" marR="0" marT="0" marB="0" anchor="ctr"/>
                </a:tc>
                <a:extLst>
                  <a:ext uri="{0D108BD9-81ED-4DB2-BD59-A6C34878D82A}">
                    <a16:rowId xmlns:a16="http://schemas.microsoft.com/office/drawing/2014/main" val="2824674881"/>
                  </a:ext>
                </a:extLst>
              </a:tr>
              <a:tr h="159547">
                <a:tc>
                  <a:txBody>
                    <a:bodyPr/>
                    <a:lstStyle/>
                    <a:p>
                      <a:pPr algn="ctr" fontAlgn="ctr"/>
                      <a:r>
                        <a:rPr lang="en-US" sz="1400" b="1" u="none" strike="noStrike" dirty="0" err="1">
                          <a:effectLst/>
                        </a:rPr>
                        <a:t>Bussiness</a:t>
                      </a:r>
                      <a:endParaRPr lang="en-US" sz="1400" b="1" i="0" u="none" strike="noStrike" dirty="0">
                        <a:solidFill>
                          <a:srgbClr val="434343"/>
                        </a:solidFill>
                        <a:effectLst/>
                        <a:latin typeface="&quot;Helvetica Neue&quot;"/>
                      </a:endParaRPr>
                    </a:p>
                  </a:txBody>
                  <a:tcPr marL="0" marR="0" marT="0" marB="0" anchor="ctr"/>
                </a:tc>
                <a:tc>
                  <a:txBody>
                    <a:bodyPr/>
                    <a:lstStyle/>
                    <a:p>
                      <a:pPr algn="ctr" fontAlgn="ctr"/>
                      <a:r>
                        <a:rPr lang="en-US" sz="1000" u="none" strike="noStrike">
                          <a:effectLst/>
                        </a:rPr>
                        <a:t>Create an Owner Account</a:t>
                      </a:r>
                      <a:endParaRPr lang="en-US" sz="1000" b="1" i="0" u="none" strike="noStrike">
                        <a:solidFill>
                          <a:srgbClr val="434343"/>
                        </a:solidFill>
                        <a:effectLst/>
                        <a:latin typeface="&quot;Helvetica Neue&quot;"/>
                      </a:endParaRPr>
                    </a:p>
                  </a:txBody>
                  <a:tcPr marL="0" marR="0" marT="0" marB="0" anchor="ctr"/>
                </a:tc>
                <a:tc>
                  <a:txBody>
                    <a:bodyPr/>
                    <a:lstStyle/>
                    <a:p>
                      <a:pPr algn="l" fontAlgn="ctr"/>
                      <a:r>
                        <a:rPr lang="en-US" sz="1000" u="none" strike="noStrike">
                          <a:effectLst/>
                        </a:rPr>
                        <a:t>As an owners of businesses, I can create a bussiness (with verification)</a:t>
                      </a:r>
                      <a:endParaRPr lang="en-US" sz="1000" b="0" i="0" u="none" strike="noStrike">
                        <a:solidFill>
                          <a:srgbClr val="000000"/>
                        </a:solidFill>
                        <a:effectLst/>
                        <a:latin typeface="&quot;Helvetica Neue&quot;"/>
                      </a:endParaRPr>
                    </a:p>
                  </a:txBody>
                  <a:tcPr marL="0" marR="0" marT="0" marB="0" anchor="ctr"/>
                </a:tc>
                <a:tc>
                  <a:txBody>
                    <a:bodyPr/>
                    <a:lstStyle/>
                    <a:p>
                      <a:pPr algn="ctr" fontAlgn="ctr"/>
                      <a:r>
                        <a:rPr lang="en-US" sz="1000" u="none" strike="noStrike">
                          <a:effectLst/>
                        </a:rPr>
                        <a:t>1</a:t>
                      </a:r>
                      <a:endParaRPr lang="en-US" sz="1000" b="0" i="0" u="none" strike="noStrike">
                        <a:solidFill>
                          <a:srgbClr val="FFFFFF"/>
                        </a:solidFill>
                        <a:effectLst/>
                        <a:latin typeface="&quot;Helvetica Neue&quot;"/>
                      </a:endParaRPr>
                    </a:p>
                  </a:txBody>
                  <a:tcPr marL="0" marR="0" marT="0" marB="0" anchor="ctr"/>
                </a:tc>
                <a:tc>
                  <a:txBody>
                    <a:bodyPr/>
                    <a:lstStyle/>
                    <a:p>
                      <a:pPr algn="ctr" fontAlgn="ctr"/>
                      <a:r>
                        <a:rPr lang="en-US" sz="1000" u="none" strike="noStrike">
                          <a:effectLst/>
                        </a:rPr>
                        <a:t>1 High</a:t>
                      </a:r>
                      <a:endParaRPr lang="en-US" sz="1000" b="0" i="0" u="none" strike="noStrike">
                        <a:solidFill>
                          <a:srgbClr val="FFFFFF"/>
                        </a:solidFill>
                        <a:effectLst/>
                        <a:latin typeface="&quot;Helvetica Neue&quot;"/>
                      </a:endParaRPr>
                    </a:p>
                  </a:txBody>
                  <a:tcPr marL="0" marR="0" marT="0" marB="0" anchor="ctr"/>
                </a:tc>
                <a:tc>
                  <a:txBody>
                    <a:bodyPr/>
                    <a:lstStyle/>
                    <a:p>
                      <a:pPr algn="ctr" fontAlgn="ctr"/>
                      <a:r>
                        <a:rPr lang="en-US" sz="1000" u="none" strike="noStrike">
                          <a:effectLst/>
                        </a:rPr>
                        <a:t>1</a:t>
                      </a:r>
                      <a:endParaRPr lang="en-US" sz="1000" b="0" i="0" u="none" strike="noStrike">
                        <a:solidFill>
                          <a:srgbClr val="FFFFFF"/>
                        </a:solidFill>
                        <a:effectLst/>
                        <a:latin typeface="&quot;Helvetica Neue&quot;"/>
                      </a:endParaRPr>
                    </a:p>
                  </a:txBody>
                  <a:tcPr marL="0" marR="0" marT="0" marB="0" anchor="ctr"/>
                </a:tc>
                <a:extLst>
                  <a:ext uri="{0D108BD9-81ED-4DB2-BD59-A6C34878D82A}">
                    <a16:rowId xmlns:a16="http://schemas.microsoft.com/office/drawing/2014/main" val="818045314"/>
                  </a:ext>
                </a:extLst>
              </a:tr>
              <a:tr h="319094">
                <a:tc>
                  <a:txBody>
                    <a:bodyPr/>
                    <a:lstStyle/>
                    <a:p>
                      <a:pPr algn="ctr" fontAlgn="ctr"/>
                      <a:r>
                        <a:rPr lang="en-US" sz="1400" b="1" u="none" strike="noStrike" dirty="0" err="1">
                          <a:effectLst/>
                        </a:rPr>
                        <a:t>Bussiness</a:t>
                      </a:r>
                      <a:endParaRPr lang="en-US" sz="1400" b="1" i="0" u="none" strike="noStrike" dirty="0">
                        <a:solidFill>
                          <a:srgbClr val="434343"/>
                        </a:solidFill>
                        <a:effectLst/>
                        <a:latin typeface="&quot;Helvetica Neue&quot;"/>
                      </a:endParaRPr>
                    </a:p>
                  </a:txBody>
                  <a:tcPr marL="0" marR="0" marT="0" marB="0" anchor="ctr"/>
                </a:tc>
                <a:tc>
                  <a:txBody>
                    <a:bodyPr/>
                    <a:lstStyle/>
                    <a:p>
                      <a:pPr algn="ctr" fontAlgn="ctr"/>
                      <a:r>
                        <a:rPr lang="en-US" sz="1000" u="none" strike="noStrike">
                          <a:effectLst/>
                        </a:rPr>
                        <a:t>Add Your Owner Profile</a:t>
                      </a:r>
                      <a:endParaRPr lang="en-US" sz="1000" b="1" i="0" u="none" strike="noStrike">
                        <a:solidFill>
                          <a:srgbClr val="434343"/>
                        </a:solidFill>
                        <a:effectLst/>
                        <a:latin typeface="&quot;Helvetica Neue&quot;"/>
                      </a:endParaRPr>
                    </a:p>
                  </a:txBody>
                  <a:tcPr marL="0" marR="0" marT="0" marB="0" anchor="ctr"/>
                </a:tc>
                <a:tc>
                  <a:txBody>
                    <a:bodyPr/>
                    <a:lstStyle/>
                    <a:p>
                      <a:pPr algn="l" fontAlgn="ctr"/>
                      <a:r>
                        <a:rPr lang="en-US" sz="1000" u="none" strike="noStrike">
                          <a:effectLst/>
                        </a:rPr>
                        <a:t>As an owners of businesses, I can add my location and a description of my business</a:t>
                      </a:r>
                      <a:endParaRPr lang="en-US" sz="1000" b="0" i="0" u="none" strike="noStrike">
                        <a:solidFill>
                          <a:srgbClr val="000000"/>
                        </a:solidFill>
                        <a:effectLst/>
                        <a:latin typeface="&quot;Helvetica Neue&quot;"/>
                      </a:endParaRPr>
                    </a:p>
                  </a:txBody>
                  <a:tcPr marL="0" marR="0" marT="0" marB="0" anchor="ctr"/>
                </a:tc>
                <a:tc>
                  <a:txBody>
                    <a:bodyPr/>
                    <a:lstStyle/>
                    <a:p>
                      <a:pPr algn="ctr" fontAlgn="ctr"/>
                      <a:r>
                        <a:rPr lang="en-US" sz="1000" u="none" strike="noStrike">
                          <a:effectLst/>
                        </a:rPr>
                        <a:t>1</a:t>
                      </a:r>
                      <a:endParaRPr lang="en-US" sz="1000" b="0" i="0" u="none" strike="noStrike">
                        <a:solidFill>
                          <a:srgbClr val="FFFFFF"/>
                        </a:solidFill>
                        <a:effectLst/>
                        <a:latin typeface="&quot;Helvetica Neue&quot;"/>
                      </a:endParaRPr>
                    </a:p>
                  </a:txBody>
                  <a:tcPr marL="0" marR="0" marT="0" marB="0" anchor="ctr"/>
                </a:tc>
                <a:tc>
                  <a:txBody>
                    <a:bodyPr/>
                    <a:lstStyle/>
                    <a:p>
                      <a:pPr algn="ctr" fontAlgn="ctr"/>
                      <a:r>
                        <a:rPr lang="en-US" sz="1000" u="none" strike="noStrike">
                          <a:effectLst/>
                        </a:rPr>
                        <a:t>1 High</a:t>
                      </a:r>
                      <a:endParaRPr lang="en-US" sz="1000" b="0" i="0" u="none" strike="noStrike">
                        <a:solidFill>
                          <a:srgbClr val="FFFFFF"/>
                        </a:solidFill>
                        <a:effectLst/>
                        <a:latin typeface="&quot;Helvetica Neue&quot;"/>
                      </a:endParaRPr>
                    </a:p>
                  </a:txBody>
                  <a:tcPr marL="0" marR="0" marT="0" marB="0" anchor="ctr"/>
                </a:tc>
                <a:tc>
                  <a:txBody>
                    <a:bodyPr/>
                    <a:lstStyle/>
                    <a:p>
                      <a:pPr algn="ctr" fontAlgn="ctr"/>
                      <a:r>
                        <a:rPr lang="en-US" sz="1000" u="none" strike="noStrike">
                          <a:effectLst/>
                        </a:rPr>
                        <a:t>1</a:t>
                      </a:r>
                      <a:endParaRPr lang="en-US" sz="1000" b="0" i="0" u="none" strike="noStrike">
                        <a:solidFill>
                          <a:srgbClr val="FFFFFF"/>
                        </a:solidFill>
                        <a:effectLst/>
                        <a:latin typeface="&quot;Helvetica Neue&quot;"/>
                      </a:endParaRPr>
                    </a:p>
                  </a:txBody>
                  <a:tcPr marL="0" marR="0" marT="0" marB="0" anchor="ctr"/>
                </a:tc>
                <a:extLst>
                  <a:ext uri="{0D108BD9-81ED-4DB2-BD59-A6C34878D82A}">
                    <a16:rowId xmlns:a16="http://schemas.microsoft.com/office/drawing/2014/main" val="448563414"/>
                  </a:ext>
                </a:extLst>
              </a:tr>
              <a:tr h="159547">
                <a:tc>
                  <a:txBody>
                    <a:bodyPr/>
                    <a:lstStyle/>
                    <a:p>
                      <a:pPr algn="ctr" fontAlgn="ctr"/>
                      <a:r>
                        <a:rPr lang="en-US" sz="1400" b="1" u="none" strike="noStrike" dirty="0" err="1">
                          <a:effectLst/>
                        </a:rPr>
                        <a:t>Bussiness</a:t>
                      </a:r>
                      <a:endParaRPr lang="en-US" sz="1400" b="1" i="0" u="none" strike="noStrike" dirty="0">
                        <a:solidFill>
                          <a:srgbClr val="434343"/>
                        </a:solidFill>
                        <a:effectLst/>
                        <a:latin typeface="&quot;Helvetica Neue&quot;"/>
                      </a:endParaRPr>
                    </a:p>
                  </a:txBody>
                  <a:tcPr marL="0" marR="0" marT="0" marB="0" anchor="ctr"/>
                </a:tc>
                <a:tc>
                  <a:txBody>
                    <a:bodyPr/>
                    <a:lstStyle/>
                    <a:p>
                      <a:pPr algn="ctr" fontAlgn="ctr"/>
                      <a:r>
                        <a:rPr lang="en-US" sz="1000" u="none" strike="noStrike">
                          <a:effectLst/>
                        </a:rPr>
                        <a:t>Scan customer's QR</a:t>
                      </a:r>
                      <a:endParaRPr lang="en-US" sz="1000" b="1" i="0" u="none" strike="noStrike">
                        <a:solidFill>
                          <a:srgbClr val="434343"/>
                        </a:solidFill>
                        <a:effectLst/>
                        <a:latin typeface="&quot;Helvetica Neue&quot;"/>
                      </a:endParaRPr>
                    </a:p>
                  </a:txBody>
                  <a:tcPr marL="0" marR="0" marT="0" marB="0" anchor="ctr"/>
                </a:tc>
                <a:tc>
                  <a:txBody>
                    <a:bodyPr/>
                    <a:lstStyle/>
                    <a:p>
                      <a:pPr algn="l" fontAlgn="ctr"/>
                      <a:r>
                        <a:rPr lang="en-US" sz="1000" u="none" strike="noStrike">
                          <a:effectLst/>
                        </a:rPr>
                        <a:t>As an owners of businesses, I can scan each customers QR code </a:t>
                      </a:r>
                      <a:endParaRPr lang="en-US" sz="1000" b="0" i="0" u="none" strike="noStrike">
                        <a:solidFill>
                          <a:srgbClr val="000000"/>
                        </a:solidFill>
                        <a:effectLst/>
                        <a:latin typeface="&quot;Helvetica Neue&quot;"/>
                      </a:endParaRPr>
                    </a:p>
                  </a:txBody>
                  <a:tcPr marL="0" marR="0" marT="0" marB="0" anchor="ctr"/>
                </a:tc>
                <a:tc>
                  <a:txBody>
                    <a:bodyPr/>
                    <a:lstStyle/>
                    <a:p>
                      <a:pPr algn="ctr" fontAlgn="ctr"/>
                      <a:r>
                        <a:rPr lang="en-US" sz="1000" u="none" strike="noStrike">
                          <a:effectLst/>
                        </a:rPr>
                        <a:t>2</a:t>
                      </a:r>
                      <a:endParaRPr lang="en-US" sz="1000" b="0" i="0" u="none" strike="noStrike">
                        <a:solidFill>
                          <a:srgbClr val="FFFFFF"/>
                        </a:solidFill>
                        <a:effectLst/>
                        <a:latin typeface="&quot;Helvetica Neue&quot;"/>
                      </a:endParaRPr>
                    </a:p>
                  </a:txBody>
                  <a:tcPr marL="0" marR="0" marT="0" marB="0" anchor="ctr"/>
                </a:tc>
                <a:tc>
                  <a:txBody>
                    <a:bodyPr/>
                    <a:lstStyle/>
                    <a:p>
                      <a:pPr algn="ctr" fontAlgn="ctr"/>
                      <a:r>
                        <a:rPr lang="en-US" sz="1000" u="none" strike="noStrike">
                          <a:effectLst/>
                        </a:rPr>
                        <a:t>1 High</a:t>
                      </a:r>
                      <a:endParaRPr lang="en-US" sz="1000" b="0" i="0" u="none" strike="noStrike">
                        <a:solidFill>
                          <a:srgbClr val="FFFFFF"/>
                        </a:solidFill>
                        <a:effectLst/>
                        <a:latin typeface="&quot;Helvetica Neue&quot;"/>
                      </a:endParaRPr>
                    </a:p>
                  </a:txBody>
                  <a:tcPr marL="0" marR="0" marT="0" marB="0" anchor="ctr"/>
                </a:tc>
                <a:tc>
                  <a:txBody>
                    <a:bodyPr/>
                    <a:lstStyle/>
                    <a:p>
                      <a:pPr algn="ctr" fontAlgn="ctr"/>
                      <a:r>
                        <a:rPr lang="en-US" sz="1000" u="none" strike="noStrike">
                          <a:effectLst/>
                        </a:rPr>
                        <a:t>1</a:t>
                      </a:r>
                      <a:endParaRPr lang="en-US" sz="1000" b="0" i="0" u="none" strike="noStrike">
                        <a:solidFill>
                          <a:srgbClr val="FFFFFF"/>
                        </a:solidFill>
                        <a:effectLst/>
                        <a:latin typeface="&quot;Helvetica Neue&quot;"/>
                      </a:endParaRPr>
                    </a:p>
                  </a:txBody>
                  <a:tcPr marL="0" marR="0" marT="0" marB="0" anchor="ctr"/>
                </a:tc>
                <a:extLst>
                  <a:ext uri="{0D108BD9-81ED-4DB2-BD59-A6C34878D82A}">
                    <a16:rowId xmlns:a16="http://schemas.microsoft.com/office/drawing/2014/main" val="369573075"/>
                  </a:ext>
                </a:extLst>
              </a:tr>
              <a:tr h="159547">
                <a:tc>
                  <a:txBody>
                    <a:bodyPr/>
                    <a:lstStyle/>
                    <a:p>
                      <a:pPr algn="ctr" fontAlgn="ctr"/>
                      <a:r>
                        <a:rPr lang="en-US" sz="1400" b="1" u="none" strike="noStrike" dirty="0">
                          <a:effectLst/>
                        </a:rPr>
                        <a:t> </a:t>
                      </a:r>
                      <a:r>
                        <a:rPr lang="en-US" sz="1400" b="1" u="none" strike="noStrike" dirty="0" err="1">
                          <a:effectLst/>
                        </a:rPr>
                        <a:t>Bussiness</a:t>
                      </a:r>
                      <a:endParaRPr lang="en-US" sz="1400" b="1" i="0" u="none" strike="noStrike" dirty="0">
                        <a:solidFill>
                          <a:srgbClr val="000000"/>
                        </a:solidFill>
                        <a:effectLst/>
                        <a:latin typeface="Arial" panose="020B0604020202020204" pitchFamily="34" charset="0"/>
                      </a:endParaRPr>
                    </a:p>
                  </a:txBody>
                  <a:tcPr marL="0" marR="0" marT="0" marB="0" anchor="ctr"/>
                </a:tc>
                <a:tc>
                  <a:txBody>
                    <a:bodyPr/>
                    <a:lstStyle/>
                    <a:p>
                      <a:pPr algn="ctr" fontAlgn="ctr"/>
                      <a:r>
                        <a:rPr lang="en-US" sz="1000" u="none" strike="noStrike">
                          <a:effectLst/>
                        </a:rPr>
                        <a:t>Multiple QR scanning</a:t>
                      </a:r>
                      <a:endParaRPr lang="en-US" sz="1000" b="1" i="0" u="none" strike="noStrike">
                        <a:solidFill>
                          <a:srgbClr val="434343"/>
                        </a:solidFill>
                        <a:effectLst/>
                        <a:latin typeface="&quot;Helvetica Neue&quot;"/>
                      </a:endParaRPr>
                    </a:p>
                  </a:txBody>
                  <a:tcPr marL="0" marR="0" marT="0" marB="0" anchor="ctr"/>
                </a:tc>
                <a:tc>
                  <a:txBody>
                    <a:bodyPr/>
                    <a:lstStyle/>
                    <a:p>
                      <a:pPr algn="l" fontAlgn="ctr"/>
                      <a:r>
                        <a:rPr lang="en-US" sz="1000" u="none" strike="noStrike">
                          <a:effectLst/>
                        </a:rPr>
                        <a:t>As an owner, I can re-try the QR code scanning if I loose connection</a:t>
                      </a:r>
                      <a:endParaRPr lang="en-US" sz="1000" b="0" i="0" u="none" strike="noStrike">
                        <a:solidFill>
                          <a:srgbClr val="000000"/>
                        </a:solidFill>
                        <a:effectLst/>
                        <a:latin typeface="&quot;Helvetica Neue&quot;"/>
                      </a:endParaRPr>
                    </a:p>
                  </a:txBody>
                  <a:tcPr marL="0" marR="0" marT="0" marB="0" anchor="ctr"/>
                </a:tc>
                <a:tc>
                  <a:txBody>
                    <a:bodyPr/>
                    <a:lstStyle/>
                    <a:p>
                      <a:pPr algn="ctr" fontAlgn="ctr"/>
                      <a:r>
                        <a:rPr lang="en-US" sz="1000" u="none" strike="noStrike">
                          <a:effectLst/>
                        </a:rPr>
                        <a:t>3</a:t>
                      </a:r>
                      <a:endParaRPr lang="en-US" sz="1000" b="0" i="0" u="none" strike="noStrike">
                        <a:solidFill>
                          <a:srgbClr val="666666"/>
                        </a:solidFill>
                        <a:effectLst/>
                        <a:latin typeface="&quot;Helvetica Neue&quot;"/>
                      </a:endParaRPr>
                    </a:p>
                  </a:txBody>
                  <a:tcPr marL="0" marR="0" marT="0" marB="0" anchor="ctr"/>
                </a:tc>
                <a:tc>
                  <a:txBody>
                    <a:bodyPr/>
                    <a:lstStyle/>
                    <a:p>
                      <a:pPr algn="ctr" fontAlgn="ctr"/>
                      <a:r>
                        <a:rPr lang="en-US" sz="1000" u="none" strike="noStrike">
                          <a:effectLst/>
                        </a:rPr>
                        <a:t>2 Med</a:t>
                      </a:r>
                      <a:endParaRPr lang="en-US" sz="1000" b="0" i="0" u="none" strike="noStrike">
                        <a:solidFill>
                          <a:srgbClr val="FFFFFF"/>
                        </a:solidFill>
                        <a:effectLst/>
                        <a:latin typeface="&quot;Helvetica Neue&quot;"/>
                      </a:endParaRPr>
                    </a:p>
                  </a:txBody>
                  <a:tcPr marL="0" marR="0" marT="0" marB="0" anchor="ctr"/>
                </a:tc>
                <a:tc>
                  <a:txBody>
                    <a:bodyPr/>
                    <a:lstStyle/>
                    <a:p>
                      <a:pPr algn="ctr" fontAlgn="ctr"/>
                      <a:r>
                        <a:rPr lang="en-US" sz="1000" u="none" strike="noStrike">
                          <a:effectLst/>
                        </a:rPr>
                        <a:t>2</a:t>
                      </a:r>
                      <a:endParaRPr lang="en-US" sz="1000" b="0" i="0" u="none" strike="noStrike">
                        <a:solidFill>
                          <a:srgbClr val="FFFFFF"/>
                        </a:solidFill>
                        <a:effectLst/>
                        <a:latin typeface="&quot;Helvetica Neue&quot;"/>
                      </a:endParaRPr>
                    </a:p>
                  </a:txBody>
                  <a:tcPr marL="0" marR="0" marT="0" marB="0" anchor="ctr"/>
                </a:tc>
                <a:extLst>
                  <a:ext uri="{0D108BD9-81ED-4DB2-BD59-A6C34878D82A}">
                    <a16:rowId xmlns:a16="http://schemas.microsoft.com/office/drawing/2014/main" val="3078770903"/>
                  </a:ext>
                </a:extLst>
              </a:tr>
              <a:tr h="159547">
                <a:tc>
                  <a:txBody>
                    <a:bodyPr/>
                    <a:lstStyle/>
                    <a:p>
                      <a:pPr algn="ctr" fontAlgn="ctr"/>
                      <a:r>
                        <a:rPr lang="en-US" sz="1400" b="1" u="none" strike="noStrike" dirty="0" err="1">
                          <a:effectLst/>
                        </a:rPr>
                        <a:t>Bussiness</a:t>
                      </a:r>
                      <a:endParaRPr lang="en-US" sz="1400" b="1" i="0" u="none" strike="noStrike" dirty="0">
                        <a:solidFill>
                          <a:srgbClr val="434343"/>
                        </a:solidFill>
                        <a:effectLst/>
                        <a:latin typeface="&quot;Helvetica Neue&quot;"/>
                      </a:endParaRPr>
                    </a:p>
                  </a:txBody>
                  <a:tcPr marL="0" marR="0" marT="0" marB="0" anchor="ctr"/>
                </a:tc>
                <a:tc>
                  <a:txBody>
                    <a:bodyPr/>
                    <a:lstStyle/>
                    <a:p>
                      <a:pPr algn="ctr" fontAlgn="ctr"/>
                      <a:r>
                        <a:rPr lang="en-US" sz="1000" u="none" strike="noStrike">
                          <a:effectLst/>
                        </a:rPr>
                        <a:t>Log-out procedure</a:t>
                      </a:r>
                      <a:endParaRPr lang="en-US" sz="1000" b="1" i="0" u="none" strike="noStrike">
                        <a:solidFill>
                          <a:srgbClr val="434343"/>
                        </a:solidFill>
                        <a:effectLst/>
                        <a:latin typeface="&quot;Helvetica Neue&quot;"/>
                      </a:endParaRPr>
                    </a:p>
                  </a:txBody>
                  <a:tcPr marL="0" marR="0" marT="0" marB="0" anchor="ctr"/>
                </a:tc>
                <a:tc>
                  <a:txBody>
                    <a:bodyPr/>
                    <a:lstStyle/>
                    <a:p>
                      <a:pPr algn="l" fontAlgn="ctr"/>
                      <a:r>
                        <a:rPr lang="en-US" sz="1000" u="none" strike="noStrike">
                          <a:effectLst/>
                        </a:rPr>
                        <a:t>As an owners of businesses, I can logout of my account</a:t>
                      </a:r>
                      <a:endParaRPr lang="en-US" sz="1000" b="0" i="0" u="none" strike="noStrike">
                        <a:solidFill>
                          <a:srgbClr val="000000"/>
                        </a:solidFill>
                        <a:effectLst/>
                        <a:latin typeface="&quot;Helvetica Neue&quot;"/>
                      </a:endParaRPr>
                    </a:p>
                  </a:txBody>
                  <a:tcPr marL="0" marR="0" marT="0" marB="0" anchor="ctr"/>
                </a:tc>
                <a:tc>
                  <a:txBody>
                    <a:bodyPr/>
                    <a:lstStyle/>
                    <a:p>
                      <a:pPr algn="ctr" fontAlgn="ctr"/>
                      <a:r>
                        <a:rPr lang="en-US" sz="1000" u="none" strike="noStrike">
                          <a:effectLst/>
                        </a:rPr>
                        <a:t>1</a:t>
                      </a:r>
                      <a:endParaRPr lang="en-US" sz="1000" b="0" i="0" u="none" strike="noStrike">
                        <a:solidFill>
                          <a:srgbClr val="FFFFFF"/>
                        </a:solidFill>
                        <a:effectLst/>
                        <a:latin typeface="&quot;Helvetica Neue&quot;"/>
                      </a:endParaRPr>
                    </a:p>
                  </a:txBody>
                  <a:tcPr marL="0" marR="0" marT="0" marB="0" anchor="ctr"/>
                </a:tc>
                <a:tc>
                  <a:txBody>
                    <a:bodyPr/>
                    <a:lstStyle/>
                    <a:p>
                      <a:pPr algn="ctr" fontAlgn="ctr"/>
                      <a:r>
                        <a:rPr lang="en-US" sz="1000" u="none" strike="noStrike">
                          <a:effectLst/>
                        </a:rPr>
                        <a:t>3 Low</a:t>
                      </a:r>
                      <a:endParaRPr lang="en-US" sz="1000" b="0" i="0" u="none" strike="noStrike">
                        <a:solidFill>
                          <a:srgbClr val="666666"/>
                        </a:solidFill>
                        <a:effectLst/>
                        <a:latin typeface="&quot;Helvetica Neue&quot;"/>
                      </a:endParaRPr>
                    </a:p>
                  </a:txBody>
                  <a:tcPr marL="0" marR="0" marT="0" marB="0" anchor="ctr"/>
                </a:tc>
                <a:tc>
                  <a:txBody>
                    <a:bodyPr/>
                    <a:lstStyle/>
                    <a:p>
                      <a:pPr algn="ctr" fontAlgn="ctr"/>
                      <a:r>
                        <a:rPr lang="en-US" sz="1000" u="none" strike="noStrike">
                          <a:effectLst/>
                        </a:rPr>
                        <a:t>3</a:t>
                      </a:r>
                      <a:endParaRPr lang="en-US" sz="1000" b="0" i="0" u="none" strike="noStrike">
                        <a:solidFill>
                          <a:srgbClr val="666666"/>
                        </a:solidFill>
                        <a:effectLst/>
                        <a:latin typeface="&quot;Helvetica Neue&quot;"/>
                      </a:endParaRPr>
                    </a:p>
                  </a:txBody>
                  <a:tcPr marL="0" marR="0" marT="0" marB="0" anchor="ctr"/>
                </a:tc>
                <a:extLst>
                  <a:ext uri="{0D108BD9-81ED-4DB2-BD59-A6C34878D82A}">
                    <a16:rowId xmlns:a16="http://schemas.microsoft.com/office/drawing/2014/main" val="1151198042"/>
                  </a:ext>
                </a:extLst>
              </a:tr>
              <a:tr h="319094">
                <a:tc>
                  <a:txBody>
                    <a:bodyPr/>
                    <a:lstStyle/>
                    <a:p>
                      <a:pPr algn="ctr" fontAlgn="ctr"/>
                      <a:r>
                        <a:rPr lang="en-US" sz="1400" b="1" u="none" strike="noStrike" dirty="0" err="1">
                          <a:effectLst/>
                        </a:rPr>
                        <a:t>Bussiness</a:t>
                      </a:r>
                      <a:endParaRPr lang="en-US" sz="1400" b="1" i="0" u="none" strike="noStrike" dirty="0">
                        <a:solidFill>
                          <a:srgbClr val="434343"/>
                        </a:solidFill>
                        <a:effectLst/>
                        <a:latin typeface="&quot;Helvetica Neue&quot;"/>
                      </a:endParaRPr>
                    </a:p>
                  </a:txBody>
                  <a:tcPr marL="0" marR="0" marT="0" marB="0" anchor="ctr"/>
                </a:tc>
                <a:tc>
                  <a:txBody>
                    <a:bodyPr/>
                    <a:lstStyle/>
                    <a:p>
                      <a:pPr algn="ctr" fontAlgn="ctr"/>
                      <a:r>
                        <a:rPr lang="en-US" sz="1000" u="none" strike="noStrike">
                          <a:effectLst/>
                        </a:rPr>
                        <a:t>Make use of the coins</a:t>
                      </a:r>
                      <a:endParaRPr lang="en-US" sz="1000" b="1" i="0" u="none" strike="noStrike">
                        <a:solidFill>
                          <a:srgbClr val="434343"/>
                        </a:solidFill>
                        <a:effectLst/>
                        <a:latin typeface="&quot;Helvetica Neue&quot;"/>
                      </a:endParaRPr>
                    </a:p>
                  </a:txBody>
                  <a:tcPr marL="0" marR="0" marT="0" marB="0" anchor="ctr"/>
                </a:tc>
                <a:tc>
                  <a:txBody>
                    <a:bodyPr/>
                    <a:lstStyle/>
                    <a:p>
                      <a:pPr algn="l" fontAlgn="ctr"/>
                      <a:r>
                        <a:rPr lang="en-US" sz="1000" u="none" strike="noStrike">
                          <a:effectLst/>
                        </a:rPr>
                        <a:t>As an owners of businesses, I can redeem a certain number of customers coins</a:t>
                      </a:r>
                      <a:endParaRPr lang="en-US" sz="1000" b="0" i="0" u="none" strike="noStrike">
                        <a:solidFill>
                          <a:srgbClr val="000000"/>
                        </a:solidFill>
                        <a:effectLst/>
                        <a:latin typeface="&quot;Helvetica Neue&quot;"/>
                      </a:endParaRPr>
                    </a:p>
                  </a:txBody>
                  <a:tcPr marL="0" marR="0" marT="0" marB="0" anchor="ctr"/>
                </a:tc>
                <a:tc>
                  <a:txBody>
                    <a:bodyPr/>
                    <a:lstStyle/>
                    <a:p>
                      <a:pPr algn="ctr" fontAlgn="ctr"/>
                      <a:r>
                        <a:rPr lang="en-US" sz="1000" u="none" strike="noStrike">
                          <a:effectLst/>
                        </a:rPr>
                        <a:t>2</a:t>
                      </a:r>
                      <a:endParaRPr lang="en-US" sz="1000" b="0" i="0" u="none" strike="noStrike">
                        <a:solidFill>
                          <a:srgbClr val="FFFFFF"/>
                        </a:solidFill>
                        <a:effectLst/>
                        <a:latin typeface="&quot;Helvetica Neue&quot;"/>
                      </a:endParaRPr>
                    </a:p>
                  </a:txBody>
                  <a:tcPr marL="0" marR="0" marT="0" marB="0" anchor="ctr"/>
                </a:tc>
                <a:tc>
                  <a:txBody>
                    <a:bodyPr/>
                    <a:lstStyle/>
                    <a:p>
                      <a:pPr algn="ctr" fontAlgn="ctr"/>
                      <a:r>
                        <a:rPr lang="en-US" sz="1000" u="none" strike="noStrike">
                          <a:effectLst/>
                        </a:rPr>
                        <a:t>1 High</a:t>
                      </a:r>
                      <a:endParaRPr lang="en-US" sz="1000" b="0" i="0" u="none" strike="noStrike">
                        <a:solidFill>
                          <a:srgbClr val="FFFFFF"/>
                        </a:solidFill>
                        <a:effectLst/>
                        <a:latin typeface="&quot;Helvetica Neue&quot;"/>
                      </a:endParaRPr>
                    </a:p>
                  </a:txBody>
                  <a:tcPr marL="0" marR="0" marT="0" marB="0" anchor="ctr"/>
                </a:tc>
                <a:tc>
                  <a:txBody>
                    <a:bodyPr/>
                    <a:lstStyle/>
                    <a:p>
                      <a:pPr algn="ctr" fontAlgn="ctr"/>
                      <a:r>
                        <a:rPr lang="en-US" sz="1000" u="none" strike="noStrike">
                          <a:effectLst/>
                        </a:rPr>
                        <a:t>1</a:t>
                      </a:r>
                      <a:endParaRPr lang="en-US" sz="1000" b="0" i="0" u="none" strike="noStrike">
                        <a:solidFill>
                          <a:srgbClr val="FFFFFF"/>
                        </a:solidFill>
                        <a:effectLst/>
                        <a:latin typeface="&quot;Helvetica Neue&quot;"/>
                      </a:endParaRPr>
                    </a:p>
                  </a:txBody>
                  <a:tcPr marL="0" marR="0" marT="0" marB="0" anchor="ctr"/>
                </a:tc>
                <a:extLst>
                  <a:ext uri="{0D108BD9-81ED-4DB2-BD59-A6C34878D82A}">
                    <a16:rowId xmlns:a16="http://schemas.microsoft.com/office/drawing/2014/main" val="4119059420"/>
                  </a:ext>
                </a:extLst>
              </a:tr>
              <a:tr h="159547">
                <a:tc>
                  <a:txBody>
                    <a:bodyPr/>
                    <a:lstStyle/>
                    <a:p>
                      <a:pPr algn="ctr" fontAlgn="ctr"/>
                      <a:r>
                        <a:rPr lang="en-US" sz="1400" b="1" u="none" strike="noStrike" dirty="0">
                          <a:effectLst/>
                        </a:rPr>
                        <a:t>Client</a:t>
                      </a:r>
                      <a:endParaRPr lang="en-US" sz="1400" b="1" i="0" u="none" strike="noStrike" dirty="0">
                        <a:solidFill>
                          <a:srgbClr val="000000"/>
                        </a:solidFill>
                        <a:effectLst/>
                        <a:latin typeface="&quot;Helvetica Neue&quot;"/>
                      </a:endParaRPr>
                    </a:p>
                  </a:txBody>
                  <a:tcPr marL="0" marR="0" marT="0" marB="0" anchor="ctr"/>
                </a:tc>
                <a:tc>
                  <a:txBody>
                    <a:bodyPr/>
                    <a:lstStyle/>
                    <a:p>
                      <a:pPr algn="ctr" fontAlgn="ctr"/>
                      <a:r>
                        <a:rPr lang="en-US" sz="1000" u="none" strike="noStrike">
                          <a:effectLst/>
                        </a:rPr>
                        <a:t>Registeration</a:t>
                      </a:r>
                      <a:endParaRPr lang="en-US" sz="1000" b="1" i="0" u="none" strike="noStrike">
                        <a:solidFill>
                          <a:srgbClr val="434343"/>
                        </a:solidFill>
                        <a:effectLst/>
                        <a:latin typeface="&quot;Helvetica Neue&quot;"/>
                      </a:endParaRPr>
                    </a:p>
                  </a:txBody>
                  <a:tcPr marL="0" marR="0" marT="0" marB="0" anchor="ctr"/>
                </a:tc>
                <a:tc>
                  <a:txBody>
                    <a:bodyPr/>
                    <a:lstStyle/>
                    <a:p>
                      <a:pPr algn="l" fontAlgn="ctr"/>
                      <a:r>
                        <a:rPr lang="en-US" sz="1000" u="none" strike="noStrike">
                          <a:effectLst/>
                        </a:rPr>
                        <a:t>As a normal user, I can register for the application by email</a:t>
                      </a:r>
                      <a:endParaRPr lang="en-US" sz="1000" b="0" i="0" u="none" strike="noStrike">
                        <a:solidFill>
                          <a:srgbClr val="000000"/>
                        </a:solidFill>
                        <a:effectLst/>
                        <a:latin typeface="&quot;Helvetica Neue&quot;"/>
                      </a:endParaRPr>
                    </a:p>
                  </a:txBody>
                  <a:tcPr marL="0" marR="0" marT="0" marB="0" anchor="ctr"/>
                </a:tc>
                <a:tc>
                  <a:txBody>
                    <a:bodyPr/>
                    <a:lstStyle/>
                    <a:p>
                      <a:pPr algn="ctr" fontAlgn="ctr"/>
                      <a:r>
                        <a:rPr lang="en-US" sz="1000" u="none" strike="noStrike">
                          <a:effectLst/>
                        </a:rPr>
                        <a:t>1</a:t>
                      </a:r>
                      <a:endParaRPr lang="en-US" sz="1000" b="0" i="0" u="none" strike="noStrike">
                        <a:solidFill>
                          <a:srgbClr val="FFFFFF"/>
                        </a:solidFill>
                        <a:effectLst/>
                        <a:latin typeface="&quot;Helvetica Neue&quot;"/>
                      </a:endParaRPr>
                    </a:p>
                  </a:txBody>
                  <a:tcPr marL="0" marR="0" marT="0" marB="0" anchor="ctr"/>
                </a:tc>
                <a:tc>
                  <a:txBody>
                    <a:bodyPr/>
                    <a:lstStyle/>
                    <a:p>
                      <a:pPr algn="ctr" fontAlgn="ctr"/>
                      <a:r>
                        <a:rPr lang="en-US" sz="1000" u="none" strike="noStrike">
                          <a:effectLst/>
                        </a:rPr>
                        <a:t>1 High</a:t>
                      </a:r>
                      <a:endParaRPr lang="en-US" sz="1000" b="0" i="0" u="none" strike="noStrike">
                        <a:solidFill>
                          <a:srgbClr val="FFFFFF"/>
                        </a:solidFill>
                        <a:effectLst/>
                        <a:latin typeface="&quot;Helvetica Neue&quot;"/>
                      </a:endParaRPr>
                    </a:p>
                  </a:txBody>
                  <a:tcPr marL="0" marR="0" marT="0" marB="0" anchor="ctr"/>
                </a:tc>
                <a:tc>
                  <a:txBody>
                    <a:bodyPr/>
                    <a:lstStyle/>
                    <a:p>
                      <a:pPr algn="ctr" fontAlgn="ctr"/>
                      <a:r>
                        <a:rPr lang="en-US" sz="1000" u="none" strike="noStrike">
                          <a:effectLst/>
                        </a:rPr>
                        <a:t>1</a:t>
                      </a:r>
                      <a:endParaRPr lang="en-US" sz="1000" b="0" i="0" u="none" strike="noStrike">
                        <a:solidFill>
                          <a:srgbClr val="FFFFFF"/>
                        </a:solidFill>
                        <a:effectLst/>
                        <a:latin typeface="&quot;Helvetica Neue&quot;"/>
                      </a:endParaRPr>
                    </a:p>
                  </a:txBody>
                  <a:tcPr marL="0" marR="0" marT="0" marB="0" anchor="ctr"/>
                </a:tc>
                <a:extLst>
                  <a:ext uri="{0D108BD9-81ED-4DB2-BD59-A6C34878D82A}">
                    <a16:rowId xmlns:a16="http://schemas.microsoft.com/office/drawing/2014/main" val="4237707667"/>
                  </a:ext>
                </a:extLst>
              </a:tr>
              <a:tr h="159547">
                <a:tc>
                  <a:txBody>
                    <a:bodyPr/>
                    <a:lstStyle/>
                    <a:p>
                      <a:pPr algn="ctr" fontAlgn="ctr"/>
                      <a:r>
                        <a:rPr lang="en-US" sz="1400" b="1" u="none" strike="noStrike" dirty="0">
                          <a:effectLst/>
                        </a:rPr>
                        <a:t>Client</a:t>
                      </a:r>
                      <a:endParaRPr lang="en-US" sz="1400" b="1" i="0" u="none" strike="noStrike" dirty="0">
                        <a:solidFill>
                          <a:srgbClr val="000000"/>
                        </a:solidFill>
                        <a:effectLst/>
                        <a:latin typeface="&quot;Helvetica Neue&quot;"/>
                      </a:endParaRPr>
                    </a:p>
                  </a:txBody>
                  <a:tcPr marL="0" marR="0" marT="0" marB="0" anchor="ctr"/>
                </a:tc>
                <a:tc>
                  <a:txBody>
                    <a:bodyPr/>
                    <a:lstStyle/>
                    <a:p>
                      <a:pPr algn="ctr" fontAlgn="ctr"/>
                      <a:r>
                        <a:rPr lang="en-US" sz="1000" u="none" strike="noStrike">
                          <a:effectLst/>
                        </a:rPr>
                        <a:t>Log in with gmail</a:t>
                      </a:r>
                      <a:endParaRPr lang="en-US" sz="1000" b="1" i="0" u="none" strike="noStrike">
                        <a:solidFill>
                          <a:srgbClr val="434343"/>
                        </a:solidFill>
                        <a:effectLst/>
                        <a:latin typeface="&quot;Helvetica Neue&quot;"/>
                      </a:endParaRPr>
                    </a:p>
                  </a:txBody>
                  <a:tcPr marL="0" marR="0" marT="0" marB="0" anchor="ctr"/>
                </a:tc>
                <a:tc>
                  <a:txBody>
                    <a:bodyPr/>
                    <a:lstStyle/>
                    <a:p>
                      <a:pPr algn="l" fontAlgn="ctr"/>
                      <a:r>
                        <a:rPr lang="en-US" sz="1000" u="none" strike="noStrike">
                          <a:effectLst/>
                        </a:rPr>
                        <a:t>As a guest user, I can log in with my google account</a:t>
                      </a:r>
                      <a:endParaRPr lang="en-US" sz="1000" b="0" i="0" u="none" strike="noStrike">
                        <a:solidFill>
                          <a:srgbClr val="000000"/>
                        </a:solidFill>
                        <a:effectLst/>
                        <a:latin typeface="&quot;Helvetica Neue&quot;"/>
                      </a:endParaRPr>
                    </a:p>
                  </a:txBody>
                  <a:tcPr marL="0" marR="0" marT="0" marB="0" anchor="ctr"/>
                </a:tc>
                <a:tc>
                  <a:txBody>
                    <a:bodyPr/>
                    <a:lstStyle/>
                    <a:p>
                      <a:pPr algn="ctr" fontAlgn="ctr"/>
                      <a:r>
                        <a:rPr lang="en-US" sz="1000" u="none" strike="noStrike">
                          <a:effectLst/>
                        </a:rPr>
                        <a:t>2</a:t>
                      </a:r>
                      <a:endParaRPr lang="en-US" sz="1000" b="0" i="0" u="none" strike="noStrike">
                        <a:solidFill>
                          <a:srgbClr val="FFFFFF"/>
                        </a:solidFill>
                        <a:effectLst/>
                        <a:latin typeface="&quot;Helvetica Neue&quot;"/>
                      </a:endParaRPr>
                    </a:p>
                  </a:txBody>
                  <a:tcPr marL="0" marR="0" marT="0" marB="0" anchor="ctr"/>
                </a:tc>
                <a:tc>
                  <a:txBody>
                    <a:bodyPr/>
                    <a:lstStyle/>
                    <a:p>
                      <a:pPr algn="ctr" fontAlgn="ctr"/>
                      <a:r>
                        <a:rPr lang="en-US" sz="1000" u="none" strike="noStrike">
                          <a:effectLst/>
                        </a:rPr>
                        <a:t>1 High</a:t>
                      </a:r>
                      <a:endParaRPr lang="en-US" sz="1000" b="0" i="0" u="none" strike="noStrike">
                        <a:solidFill>
                          <a:srgbClr val="FFFFFF"/>
                        </a:solidFill>
                        <a:effectLst/>
                        <a:latin typeface="&quot;Helvetica Neue&quot;"/>
                      </a:endParaRPr>
                    </a:p>
                  </a:txBody>
                  <a:tcPr marL="0" marR="0" marT="0" marB="0" anchor="ctr"/>
                </a:tc>
                <a:tc>
                  <a:txBody>
                    <a:bodyPr/>
                    <a:lstStyle/>
                    <a:p>
                      <a:pPr algn="ctr" fontAlgn="ctr"/>
                      <a:r>
                        <a:rPr lang="en-US" sz="1000" u="none" strike="noStrike">
                          <a:effectLst/>
                        </a:rPr>
                        <a:t>1</a:t>
                      </a:r>
                      <a:endParaRPr lang="en-US" sz="1000" b="0" i="0" u="none" strike="noStrike">
                        <a:solidFill>
                          <a:srgbClr val="FFFFFF"/>
                        </a:solidFill>
                        <a:effectLst/>
                        <a:latin typeface="&quot;Helvetica Neue&quot;"/>
                      </a:endParaRPr>
                    </a:p>
                  </a:txBody>
                  <a:tcPr marL="0" marR="0" marT="0" marB="0" anchor="ctr"/>
                </a:tc>
                <a:extLst>
                  <a:ext uri="{0D108BD9-81ED-4DB2-BD59-A6C34878D82A}">
                    <a16:rowId xmlns:a16="http://schemas.microsoft.com/office/drawing/2014/main" val="1322845412"/>
                  </a:ext>
                </a:extLst>
              </a:tr>
              <a:tr h="159547">
                <a:tc>
                  <a:txBody>
                    <a:bodyPr/>
                    <a:lstStyle/>
                    <a:p>
                      <a:pPr algn="ctr" fontAlgn="ctr"/>
                      <a:r>
                        <a:rPr lang="en-US" sz="1400" b="1" u="none" strike="noStrike" dirty="0">
                          <a:effectLst/>
                        </a:rPr>
                        <a:t>Client</a:t>
                      </a:r>
                      <a:endParaRPr lang="en-US" sz="1400" b="1" i="0" u="none" strike="noStrike" dirty="0">
                        <a:solidFill>
                          <a:srgbClr val="000000"/>
                        </a:solidFill>
                        <a:effectLst/>
                        <a:latin typeface="&quot;Helvetica Neue&quot;"/>
                      </a:endParaRPr>
                    </a:p>
                  </a:txBody>
                  <a:tcPr marL="0" marR="0" marT="0" marB="0" anchor="ctr"/>
                </a:tc>
                <a:tc>
                  <a:txBody>
                    <a:bodyPr/>
                    <a:lstStyle/>
                    <a:p>
                      <a:pPr algn="ctr" fontAlgn="ctr"/>
                      <a:r>
                        <a:rPr lang="en-US" sz="1000" u="none" strike="noStrike">
                          <a:effectLst/>
                        </a:rPr>
                        <a:t>Username-password log in</a:t>
                      </a:r>
                      <a:endParaRPr lang="en-US" sz="1000" b="1" i="0" u="none" strike="noStrike">
                        <a:solidFill>
                          <a:srgbClr val="434343"/>
                        </a:solidFill>
                        <a:effectLst/>
                        <a:latin typeface="&quot;Helvetica Neue&quot;"/>
                      </a:endParaRPr>
                    </a:p>
                  </a:txBody>
                  <a:tcPr marL="0" marR="0" marT="0" marB="0" anchor="ctr"/>
                </a:tc>
                <a:tc>
                  <a:txBody>
                    <a:bodyPr/>
                    <a:lstStyle/>
                    <a:p>
                      <a:pPr algn="l" fontAlgn="ctr"/>
                      <a:r>
                        <a:rPr lang="en-US" sz="1000" u="none" strike="noStrike">
                          <a:effectLst/>
                        </a:rPr>
                        <a:t>As a registered user, I can log in with username and password</a:t>
                      </a:r>
                      <a:endParaRPr lang="en-US" sz="1000" b="0" i="0" u="none" strike="noStrike">
                        <a:solidFill>
                          <a:srgbClr val="000000"/>
                        </a:solidFill>
                        <a:effectLst/>
                        <a:latin typeface="&quot;Helvetica Neue&quot;"/>
                      </a:endParaRPr>
                    </a:p>
                  </a:txBody>
                  <a:tcPr marL="0" marR="0" marT="0" marB="0" anchor="ctr"/>
                </a:tc>
                <a:tc>
                  <a:txBody>
                    <a:bodyPr/>
                    <a:lstStyle/>
                    <a:p>
                      <a:pPr algn="ctr" fontAlgn="ctr"/>
                      <a:r>
                        <a:rPr lang="en-US" sz="1000" u="none" strike="noStrike">
                          <a:effectLst/>
                        </a:rPr>
                        <a:t>2</a:t>
                      </a:r>
                      <a:endParaRPr lang="en-US" sz="1000" b="0" i="0" u="none" strike="noStrike">
                        <a:solidFill>
                          <a:srgbClr val="FFFFFF"/>
                        </a:solidFill>
                        <a:effectLst/>
                        <a:latin typeface="&quot;Helvetica Neue&quot;"/>
                      </a:endParaRPr>
                    </a:p>
                  </a:txBody>
                  <a:tcPr marL="0" marR="0" marT="0" marB="0" anchor="ctr"/>
                </a:tc>
                <a:tc>
                  <a:txBody>
                    <a:bodyPr/>
                    <a:lstStyle/>
                    <a:p>
                      <a:pPr algn="ctr" fontAlgn="ctr"/>
                      <a:r>
                        <a:rPr lang="en-US" sz="1000" u="none" strike="noStrike">
                          <a:effectLst/>
                        </a:rPr>
                        <a:t>3 Low</a:t>
                      </a:r>
                      <a:endParaRPr lang="en-US" sz="1000" b="0" i="0" u="none" strike="noStrike">
                        <a:solidFill>
                          <a:srgbClr val="666666"/>
                        </a:solidFill>
                        <a:effectLst/>
                        <a:latin typeface="&quot;Helvetica Neue&quot;"/>
                      </a:endParaRPr>
                    </a:p>
                  </a:txBody>
                  <a:tcPr marL="0" marR="0" marT="0" marB="0" anchor="ctr"/>
                </a:tc>
                <a:tc>
                  <a:txBody>
                    <a:bodyPr/>
                    <a:lstStyle/>
                    <a:p>
                      <a:pPr algn="ctr" fontAlgn="ctr"/>
                      <a:r>
                        <a:rPr lang="en-US" sz="1000" u="none" strike="noStrike">
                          <a:effectLst/>
                        </a:rPr>
                        <a:t>3</a:t>
                      </a:r>
                      <a:endParaRPr lang="en-US" sz="1000" b="0" i="0" u="none" strike="noStrike">
                        <a:solidFill>
                          <a:srgbClr val="666666"/>
                        </a:solidFill>
                        <a:effectLst/>
                        <a:latin typeface="&quot;Helvetica Neue&quot;"/>
                      </a:endParaRPr>
                    </a:p>
                  </a:txBody>
                  <a:tcPr marL="0" marR="0" marT="0" marB="0" anchor="ctr"/>
                </a:tc>
                <a:extLst>
                  <a:ext uri="{0D108BD9-81ED-4DB2-BD59-A6C34878D82A}">
                    <a16:rowId xmlns:a16="http://schemas.microsoft.com/office/drawing/2014/main" val="506197088"/>
                  </a:ext>
                </a:extLst>
              </a:tr>
              <a:tr h="159547">
                <a:tc>
                  <a:txBody>
                    <a:bodyPr/>
                    <a:lstStyle/>
                    <a:p>
                      <a:pPr algn="ctr" fontAlgn="ctr"/>
                      <a:r>
                        <a:rPr lang="en-US" sz="1400" b="1" u="none" strike="noStrike" dirty="0">
                          <a:effectLst/>
                        </a:rPr>
                        <a:t>Client</a:t>
                      </a:r>
                      <a:endParaRPr lang="en-US" sz="1400" b="1" i="0" u="none" strike="noStrike" dirty="0">
                        <a:solidFill>
                          <a:srgbClr val="000000"/>
                        </a:solidFill>
                        <a:effectLst/>
                        <a:latin typeface="&quot;Helvetica Neue&quot;"/>
                      </a:endParaRPr>
                    </a:p>
                  </a:txBody>
                  <a:tcPr marL="0" marR="0" marT="0" marB="0" anchor="ctr"/>
                </a:tc>
                <a:tc>
                  <a:txBody>
                    <a:bodyPr/>
                    <a:lstStyle/>
                    <a:p>
                      <a:pPr algn="ctr" fontAlgn="ctr"/>
                      <a:r>
                        <a:rPr lang="en-US" sz="1000" u="none" strike="noStrike">
                          <a:effectLst/>
                        </a:rPr>
                        <a:t>Businesse as tables</a:t>
                      </a:r>
                      <a:endParaRPr lang="en-US" sz="1000" b="1" i="0" u="none" strike="noStrike">
                        <a:solidFill>
                          <a:srgbClr val="434343"/>
                        </a:solidFill>
                        <a:effectLst/>
                        <a:latin typeface="&quot;Helvetica Neue&quot;"/>
                      </a:endParaRPr>
                    </a:p>
                  </a:txBody>
                  <a:tcPr marL="0" marR="0" marT="0" marB="0" anchor="ctr"/>
                </a:tc>
                <a:tc>
                  <a:txBody>
                    <a:bodyPr/>
                    <a:lstStyle/>
                    <a:p>
                      <a:pPr algn="l" fontAlgn="ctr"/>
                      <a:r>
                        <a:rPr lang="en-US" sz="1000" u="none" strike="noStrike">
                          <a:effectLst/>
                        </a:rPr>
                        <a:t>As a registered user, I can see businesses as a table</a:t>
                      </a:r>
                      <a:endParaRPr lang="en-US" sz="1000" b="0" i="0" u="none" strike="noStrike">
                        <a:solidFill>
                          <a:srgbClr val="000000"/>
                        </a:solidFill>
                        <a:effectLst/>
                        <a:latin typeface="&quot;Helvetica Neue&quot;"/>
                      </a:endParaRPr>
                    </a:p>
                  </a:txBody>
                  <a:tcPr marL="0" marR="0" marT="0" marB="0" anchor="ctr"/>
                </a:tc>
                <a:tc>
                  <a:txBody>
                    <a:bodyPr/>
                    <a:lstStyle/>
                    <a:p>
                      <a:pPr algn="ctr" fontAlgn="ctr"/>
                      <a:r>
                        <a:rPr lang="en-US" sz="1000" u="none" strike="noStrike">
                          <a:effectLst/>
                        </a:rPr>
                        <a:t>1</a:t>
                      </a:r>
                      <a:endParaRPr lang="en-US" sz="1000" b="0" i="0" u="none" strike="noStrike">
                        <a:solidFill>
                          <a:srgbClr val="FFFFFF"/>
                        </a:solidFill>
                        <a:effectLst/>
                        <a:latin typeface="&quot;Helvetica Neue&quot;"/>
                      </a:endParaRPr>
                    </a:p>
                  </a:txBody>
                  <a:tcPr marL="0" marR="0" marT="0" marB="0" anchor="ctr"/>
                </a:tc>
                <a:tc>
                  <a:txBody>
                    <a:bodyPr/>
                    <a:lstStyle/>
                    <a:p>
                      <a:pPr algn="ctr" fontAlgn="ctr"/>
                      <a:r>
                        <a:rPr lang="en-US" sz="1000" u="none" strike="noStrike">
                          <a:effectLst/>
                        </a:rPr>
                        <a:t>2 med</a:t>
                      </a:r>
                      <a:endParaRPr lang="en-US" sz="1000" b="0" i="0" u="none" strike="noStrike">
                        <a:solidFill>
                          <a:srgbClr val="FFFFFF"/>
                        </a:solidFill>
                        <a:effectLst/>
                        <a:latin typeface="&quot;Helvetica Neue&quot;"/>
                      </a:endParaRPr>
                    </a:p>
                  </a:txBody>
                  <a:tcPr marL="0" marR="0" marT="0" marB="0" anchor="ctr"/>
                </a:tc>
                <a:tc>
                  <a:txBody>
                    <a:bodyPr/>
                    <a:lstStyle/>
                    <a:p>
                      <a:pPr algn="ctr" fontAlgn="ctr"/>
                      <a:r>
                        <a:rPr lang="en-US" sz="1000" u="none" strike="noStrike">
                          <a:effectLst/>
                        </a:rPr>
                        <a:t>2</a:t>
                      </a:r>
                      <a:endParaRPr lang="en-US" sz="1000" b="0" i="0" u="none" strike="noStrike">
                        <a:solidFill>
                          <a:srgbClr val="FFFFFF"/>
                        </a:solidFill>
                        <a:effectLst/>
                        <a:latin typeface="&quot;Helvetica Neue&quot;"/>
                      </a:endParaRPr>
                    </a:p>
                  </a:txBody>
                  <a:tcPr marL="0" marR="0" marT="0" marB="0" anchor="ctr"/>
                </a:tc>
                <a:extLst>
                  <a:ext uri="{0D108BD9-81ED-4DB2-BD59-A6C34878D82A}">
                    <a16:rowId xmlns:a16="http://schemas.microsoft.com/office/drawing/2014/main" val="4143591375"/>
                  </a:ext>
                </a:extLst>
              </a:tr>
              <a:tr h="159547">
                <a:tc>
                  <a:txBody>
                    <a:bodyPr/>
                    <a:lstStyle/>
                    <a:p>
                      <a:pPr algn="ctr" fontAlgn="ctr"/>
                      <a:r>
                        <a:rPr lang="en-US" sz="1400" b="1" u="none" strike="noStrike" dirty="0">
                          <a:effectLst/>
                        </a:rPr>
                        <a:t>Client</a:t>
                      </a:r>
                      <a:endParaRPr lang="en-US" sz="1400" b="1" i="0" u="none" strike="noStrike" dirty="0">
                        <a:solidFill>
                          <a:srgbClr val="000000"/>
                        </a:solidFill>
                        <a:effectLst/>
                        <a:latin typeface="&quot;Helvetica Neue&quot;"/>
                      </a:endParaRPr>
                    </a:p>
                  </a:txBody>
                  <a:tcPr marL="0" marR="0" marT="0" marB="0" anchor="ctr"/>
                </a:tc>
                <a:tc>
                  <a:txBody>
                    <a:bodyPr/>
                    <a:lstStyle/>
                    <a:p>
                      <a:pPr algn="ctr" fontAlgn="ctr"/>
                      <a:r>
                        <a:rPr lang="en-US" sz="1000" u="none" strike="noStrike">
                          <a:effectLst/>
                        </a:rPr>
                        <a:t>Businesses in map</a:t>
                      </a:r>
                      <a:endParaRPr lang="en-US" sz="1000" b="1" i="0" u="none" strike="noStrike">
                        <a:solidFill>
                          <a:srgbClr val="434343"/>
                        </a:solidFill>
                        <a:effectLst/>
                        <a:latin typeface="&quot;Helvetica Neue&quot;"/>
                      </a:endParaRPr>
                    </a:p>
                  </a:txBody>
                  <a:tcPr marL="0" marR="0" marT="0" marB="0" anchor="ctr"/>
                </a:tc>
                <a:tc>
                  <a:txBody>
                    <a:bodyPr/>
                    <a:lstStyle/>
                    <a:p>
                      <a:pPr algn="l" fontAlgn="ctr"/>
                      <a:r>
                        <a:rPr lang="en-US" sz="1000" u="none" strike="noStrike">
                          <a:effectLst/>
                        </a:rPr>
                        <a:t>As a registered user, I can see businesses on the map near me</a:t>
                      </a:r>
                      <a:endParaRPr lang="en-US" sz="1000" b="0" i="0" u="none" strike="noStrike">
                        <a:solidFill>
                          <a:srgbClr val="000000"/>
                        </a:solidFill>
                        <a:effectLst/>
                        <a:latin typeface="&quot;Helvetica Neue&quot;"/>
                      </a:endParaRPr>
                    </a:p>
                  </a:txBody>
                  <a:tcPr marL="0" marR="0" marT="0" marB="0" anchor="ctr"/>
                </a:tc>
                <a:tc>
                  <a:txBody>
                    <a:bodyPr/>
                    <a:lstStyle/>
                    <a:p>
                      <a:pPr algn="ctr" fontAlgn="ctr"/>
                      <a:r>
                        <a:rPr lang="en-US" sz="1000" u="none" strike="noStrike">
                          <a:effectLst/>
                        </a:rPr>
                        <a:t>1</a:t>
                      </a:r>
                      <a:endParaRPr lang="en-US" sz="1000" b="0" i="0" u="none" strike="noStrike">
                        <a:solidFill>
                          <a:srgbClr val="FFFFFF"/>
                        </a:solidFill>
                        <a:effectLst/>
                        <a:latin typeface="&quot;Helvetica Neue&quot;"/>
                      </a:endParaRPr>
                    </a:p>
                  </a:txBody>
                  <a:tcPr marL="0" marR="0" marT="0" marB="0" anchor="ctr"/>
                </a:tc>
                <a:tc>
                  <a:txBody>
                    <a:bodyPr/>
                    <a:lstStyle/>
                    <a:p>
                      <a:pPr algn="ctr" fontAlgn="ctr"/>
                      <a:r>
                        <a:rPr lang="en-US" sz="1000" u="none" strike="noStrike">
                          <a:effectLst/>
                        </a:rPr>
                        <a:t>3 Low</a:t>
                      </a:r>
                      <a:endParaRPr lang="en-US" sz="1000" b="0" i="0" u="none" strike="noStrike">
                        <a:solidFill>
                          <a:srgbClr val="666666"/>
                        </a:solidFill>
                        <a:effectLst/>
                        <a:latin typeface="&quot;Helvetica Neue&quot;"/>
                      </a:endParaRPr>
                    </a:p>
                  </a:txBody>
                  <a:tcPr marL="0" marR="0" marT="0" marB="0" anchor="ctr"/>
                </a:tc>
                <a:tc>
                  <a:txBody>
                    <a:bodyPr/>
                    <a:lstStyle/>
                    <a:p>
                      <a:pPr algn="ctr" fontAlgn="ctr"/>
                      <a:r>
                        <a:rPr lang="en-US" sz="1000" u="none" strike="noStrike">
                          <a:effectLst/>
                        </a:rPr>
                        <a:t>3</a:t>
                      </a:r>
                      <a:endParaRPr lang="en-US" sz="1000" b="0" i="0" u="none" strike="noStrike">
                        <a:solidFill>
                          <a:srgbClr val="666666"/>
                        </a:solidFill>
                        <a:effectLst/>
                        <a:latin typeface="&quot;Helvetica Neue&quot;"/>
                      </a:endParaRPr>
                    </a:p>
                  </a:txBody>
                  <a:tcPr marL="0" marR="0" marT="0" marB="0" anchor="ctr"/>
                </a:tc>
                <a:extLst>
                  <a:ext uri="{0D108BD9-81ED-4DB2-BD59-A6C34878D82A}">
                    <a16:rowId xmlns:a16="http://schemas.microsoft.com/office/drawing/2014/main" val="2902038891"/>
                  </a:ext>
                </a:extLst>
              </a:tr>
              <a:tr h="159547">
                <a:tc>
                  <a:txBody>
                    <a:bodyPr/>
                    <a:lstStyle/>
                    <a:p>
                      <a:pPr algn="ctr" fontAlgn="ctr"/>
                      <a:r>
                        <a:rPr lang="en-US" sz="1400" b="1" u="none" strike="noStrike" dirty="0">
                          <a:effectLst/>
                        </a:rPr>
                        <a:t>Client</a:t>
                      </a:r>
                      <a:endParaRPr lang="en-US" sz="1400" b="1" i="0" u="none" strike="noStrike" dirty="0">
                        <a:solidFill>
                          <a:srgbClr val="000000"/>
                        </a:solidFill>
                        <a:effectLst/>
                        <a:latin typeface="&quot;Helvetica Neue&quot;"/>
                      </a:endParaRPr>
                    </a:p>
                  </a:txBody>
                  <a:tcPr marL="0" marR="0" marT="0" marB="0" anchor="ctr"/>
                </a:tc>
                <a:tc>
                  <a:txBody>
                    <a:bodyPr/>
                    <a:lstStyle/>
                    <a:p>
                      <a:pPr algn="ctr" fontAlgn="ctr"/>
                      <a:r>
                        <a:rPr lang="en-US" sz="1000" u="none" strike="noStrike">
                          <a:effectLst/>
                        </a:rPr>
                        <a:t>Log-out procedure</a:t>
                      </a:r>
                      <a:endParaRPr lang="en-US" sz="1000" b="1" i="0" u="none" strike="noStrike">
                        <a:solidFill>
                          <a:srgbClr val="434343"/>
                        </a:solidFill>
                        <a:effectLst/>
                        <a:latin typeface="&quot;Helvetica Neue&quot;"/>
                      </a:endParaRPr>
                    </a:p>
                  </a:txBody>
                  <a:tcPr marL="0" marR="0" marT="0" marB="0" anchor="ctr"/>
                </a:tc>
                <a:tc>
                  <a:txBody>
                    <a:bodyPr/>
                    <a:lstStyle/>
                    <a:p>
                      <a:pPr algn="l" fontAlgn="ctr"/>
                      <a:r>
                        <a:rPr lang="en-US" sz="1000" u="none" strike="noStrike">
                          <a:effectLst/>
                        </a:rPr>
                        <a:t>As a registered user, I can logout of the application from my account</a:t>
                      </a:r>
                      <a:endParaRPr lang="en-US" sz="1000" b="0" i="0" u="none" strike="noStrike">
                        <a:solidFill>
                          <a:srgbClr val="000000"/>
                        </a:solidFill>
                        <a:effectLst/>
                        <a:latin typeface="&quot;Helvetica Neue&quot;"/>
                      </a:endParaRPr>
                    </a:p>
                  </a:txBody>
                  <a:tcPr marL="0" marR="0" marT="0" marB="0" anchor="ctr"/>
                </a:tc>
                <a:tc>
                  <a:txBody>
                    <a:bodyPr/>
                    <a:lstStyle/>
                    <a:p>
                      <a:pPr algn="ctr" fontAlgn="ctr"/>
                      <a:r>
                        <a:rPr lang="en-US" sz="1000" u="none" strike="noStrike">
                          <a:effectLst/>
                        </a:rPr>
                        <a:t>1</a:t>
                      </a:r>
                      <a:endParaRPr lang="en-US" sz="1000" b="0" i="0" u="none" strike="noStrike">
                        <a:solidFill>
                          <a:srgbClr val="FFFFFF"/>
                        </a:solidFill>
                        <a:effectLst/>
                        <a:latin typeface="&quot;Helvetica Neue&quot;"/>
                      </a:endParaRPr>
                    </a:p>
                  </a:txBody>
                  <a:tcPr marL="0" marR="0" marT="0" marB="0" anchor="ctr"/>
                </a:tc>
                <a:tc>
                  <a:txBody>
                    <a:bodyPr/>
                    <a:lstStyle/>
                    <a:p>
                      <a:pPr algn="ctr" fontAlgn="ctr"/>
                      <a:r>
                        <a:rPr lang="en-US" sz="1000" u="none" strike="noStrike">
                          <a:effectLst/>
                        </a:rPr>
                        <a:t>3 Low</a:t>
                      </a:r>
                      <a:endParaRPr lang="en-US" sz="1000" b="0" i="0" u="none" strike="noStrike">
                        <a:solidFill>
                          <a:srgbClr val="666666"/>
                        </a:solidFill>
                        <a:effectLst/>
                        <a:latin typeface="&quot;Helvetica Neue&quot;"/>
                      </a:endParaRPr>
                    </a:p>
                  </a:txBody>
                  <a:tcPr marL="0" marR="0" marT="0" marB="0" anchor="ctr"/>
                </a:tc>
                <a:tc>
                  <a:txBody>
                    <a:bodyPr/>
                    <a:lstStyle/>
                    <a:p>
                      <a:pPr algn="ctr" fontAlgn="ctr"/>
                      <a:r>
                        <a:rPr lang="en-US" sz="1000" u="none" strike="noStrike">
                          <a:effectLst/>
                        </a:rPr>
                        <a:t>1</a:t>
                      </a:r>
                      <a:endParaRPr lang="en-US" sz="1000" b="0" i="0" u="none" strike="noStrike">
                        <a:solidFill>
                          <a:srgbClr val="FFFFFF"/>
                        </a:solidFill>
                        <a:effectLst/>
                        <a:latin typeface="&quot;Helvetica Neue&quot;"/>
                      </a:endParaRPr>
                    </a:p>
                  </a:txBody>
                  <a:tcPr marL="0" marR="0" marT="0" marB="0" anchor="ctr"/>
                </a:tc>
                <a:extLst>
                  <a:ext uri="{0D108BD9-81ED-4DB2-BD59-A6C34878D82A}">
                    <a16:rowId xmlns:a16="http://schemas.microsoft.com/office/drawing/2014/main" val="2592060342"/>
                  </a:ext>
                </a:extLst>
              </a:tr>
              <a:tr h="159547">
                <a:tc>
                  <a:txBody>
                    <a:bodyPr/>
                    <a:lstStyle/>
                    <a:p>
                      <a:pPr algn="ctr" fontAlgn="ctr"/>
                      <a:r>
                        <a:rPr lang="en-US" sz="1400" b="1" u="none" strike="noStrike">
                          <a:effectLst/>
                        </a:rPr>
                        <a:t>Client</a:t>
                      </a:r>
                      <a:endParaRPr lang="en-US" sz="1400" b="1" i="0" u="none" strike="noStrike">
                        <a:solidFill>
                          <a:srgbClr val="000000"/>
                        </a:solidFill>
                        <a:effectLst/>
                        <a:latin typeface="&quot;Helvetica Neue&quot;"/>
                      </a:endParaRPr>
                    </a:p>
                  </a:txBody>
                  <a:tcPr marL="0" marR="0" marT="0" marB="0" anchor="ctr"/>
                </a:tc>
                <a:tc>
                  <a:txBody>
                    <a:bodyPr/>
                    <a:lstStyle/>
                    <a:p>
                      <a:pPr algn="ctr" fontAlgn="ctr"/>
                      <a:r>
                        <a:rPr lang="en-US" sz="1000" u="none" strike="noStrike">
                          <a:effectLst/>
                        </a:rPr>
                        <a:t>Coin Management</a:t>
                      </a:r>
                      <a:endParaRPr lang="en-US" sz="1000" b="1" i="0" u="none" strike="noStrike">
                        <a:solidFill>
                          <a:srgbClr val="434343"/>
                        </a:solidFill>
                        <a:effectLst/>
                        <a:latin typeface="&quot;Helvetica Neue&quot;"/>
                      </a:endParaRPr>
                    </a:p>
                  </a:txBody>
                  <a:tcPr marL="0" marR="0" marT="0" marB="0" anchor="ctr"/>
                </a:tc>
                <a:tc>
                  <a:txBody>
                    <a:bodyPr/>
                    <a:lstStyle/>
                    <a:p>
                      <a:pPr algn="l" fontAlgn="ctr"/>
                      <a:r>
                        <a:rPr lang="en-US" sz="1000" u="none" strike="noStrike">
                          <a:effectLst/>
                        </a:rPr>
                        <a:t>As a normal client, I can see and manage my wallet </a:t>
                      </a:r>
                      <a:endParaRPr lang="en-US" sz="1000" b="0" i="0" u="none" strike="noStrike">
                        <a:solidFill>
                          <a:srgbClr val="000000"/>
                        </a:solidFill>
                        <a:effectLst/>
                        <a:latin typeface="&quot;Helvetica Neue&quot;"/>
                      </a:endParaRPr>
                    </a:p>
                  </a:txBody>
                  <a:tcPr marL="0" marR="0" marT="0" marB="0" anchor="ctr"/>
                </a:tc>
                <a:tc>
                  <a:txBody>
                    <a:bodyPr/>
                    <a:lstStyle/>
                    <a:p>
                      <a:pPr algn="ctr" fontAlgn="ctr"/>
                      <a:r>
                        <a:rPr lang="en-US" sz="1000" u="none" strike="noStrike">
                          <a:effectLst/>
                        </a:rPr>
                        <a:t>2</a:t>
                      </a:r>
                      <a:endParaRPr lang="en-US" sz="1000" b="0" i="0" u="none" strike="noStrike">
                        <a:solidFill>
                          <a:srgbClr val="FFFFFF"/>
                        </a:solidFill>
                        <a:effectLst/>
                        <a:latin typeface="&quot;Helvetica Neue&quot;"/>
                      </a:endParaRPr>
                    </a:p>
                  </a:txBody>
                  <a:tcPr marL="0" marR="0" marT="0" marB="0" anchor="ctr"/>
                </a:tc>
                <a:tc>
                  <a:txBody>
                    <a:bodyPr/>
                    <a:lstStyle/>
                    <a:p>
                      <a:pPr algn="ctr" fontAlgn="ctr"/>
                      <a:r>
                        <a:rPr lang="en-US" sz="1000" u="none" strike="noStrike">
                          <a:effectLst/>
                        </a:rPr>
                        <a:t>2 Med</a:t>
                      </a:r>
                      <a:endParaRPr lang="en-US" sz="1000" b="0" i="0" u="none" strike="noStrike">
                        <a:solidFill>
                          <a:srgbClr val="FFFFFF"/>
                        </a:solidFill>
                        <a:effectLst/>
                        <a:latin typeface="&quot;Helvetica Neue&quot;"/>
                      </a:endParaRPr>
                    </a:p>
                  </a:txBody>
                  <a:tcPr marL="0" marR="0" marT="0" marB="0" anchor="ctr"/>
                </a:tc>
                <a:tc>
                  <a:txBody>
                    <a:bodyPr/>
                    <a:lstStyle/>
                    <a:p>
                      <a:pPr algn="ctr" fontAlgn="ctr"/>
                      <a:r>
                        <a:rPr lang="en-US" sz="1000" u="none" strike="noStrike">
                          <a:effectLst/>
                        </a:rPr>
                        <a:t>3</a:t>
                      </a:r>
                      <a:endParaRPr lang="en-US" sz="1000" b="0" i="0" u="none" strike="noStrike">
                        <a:solidFill>
                          <a:srgbClr val="666666"/>
                        </a:solidFill>
                        <a:effectLst/>
                        <a:latin typeface="&quot;Helvetica Neue&quot;"/>
                      </a:endParaRPr>
                    </a:p>
                  </a:txBody>
                  <a:tcPr marL="0" marR="0" marT="0" marB="0" anchor="ctr"/>
                </a:tc>
                <a:extLst>
                  <a:ext uri="{0D108BD9-81ED-4DB2-BD59-A6C34878D82A}">
                    <a16:rowId xmlns:a16="http://schemas.microsoft.com/office/drawing/2014/main" val="2153266584"/>
                  </a:ext>
                </a:extLst>
              </a:tr>
              <a:tr h="159547">
                <a:tc>
                  <a:txBody>
                    <a:bodyPr/>
                    <a:lstStyle/>
                    <a:p>
                      <a:pPr algn="ctr" fontAlgn="ctr"/>
                      <a:r>
                        <a:rPr lang="en-US" sz="1400" b="1" u="none" strike="noStrike" dirty="0">
                          <a:effectLst/>
                        </a:rPr>
                        <a:t>Client</a:t>
                      </a:r>
                      <a:endParaRPr lang="en-US" sz="1400" b="1" i="0" u="none" strike="noStrike" dirty="0">
                        <a:solidFill>
                          <a:srgbClr val="000000"/>
                        </a:solidFill>
                        <a:effectLst/>
                        <a:latin typeface="&quot;Helvetica Neue&quot;"/>
                      </a:endParaRPr>
                    </a:p>
                  </a:txBody>
                  <a:tcPr marL="0" marR="0" marT="0" marB="0" anchor="ctr"/>
                </a:tc>
                <a:tc>
                  <a:txBody>
                    <a:bodyPr/>
                    <a:lstStyle/>
                    <a:p>
                      <a:pPr algn="ctr" fontAlgn="ctr"/>
                      <a:r>
                        <a:rPr lang="en-US" sz="1000" u="none" strike="noStrike">
                          <a:effectLst/>
                        </a:rPr>
                        <a:t>Coin uses</a:t>
                      </a:r>
                      <a:endParaRPr lang="en-US" sz="1000" b="1" i="0" u="none" strike="noStrike">
                        <a:solidFill>
                          <a:srgbClr val="434343"/>
                        </a:solidFill>
                        <a:effectLst/>
                        <a:latin typeface="&quot;Helvetica Neue&quot;"/>
                      </a:endParaRPr>
                    </a:p>
                  </a:txBody>
                  <a:tcPr marL="0" marR="0" marT="0" marB="0" anchor="ctr"/>
                </a:tc>
                <a:tc>
                  <a:txBody>
                    <a:bodyPr/>
                    <a:lstStyle/>
                    <a:p>
                      <a:pPr algn="l" fontAlgn="ctr"/>
                      <a:r>
                        <a:rPr lang="en-US" sz="1000" u="none" strike="noStrike">
                          <a:effectLst/>
                        </a:rPr>
                        <a:t>I can give coins for rewards</a:t>
                      </a:r>
                      <a:endParaRPr lang="en-US" sz="1000" b="0" i="0" u="none" strike="noStrike">
                        <a:solidFill>
                          <a:srgbClr val="000000"/>
                        </a:solidFill>
                        <a:effectLst/>
                        <a:latin typeface="&quot;Helvetica Neue&quot;"/>
                      </a:endParaRPr>
                    </a:p>
                  </a:txBody>
                  <a:tcPr marL="0" marR="0" marT="0" marB="0" anchor="ctr"/>
                </a:tc>
                <a:tc>
                  <a:txBody>
                    <a:bodyPr/>
                    <a:lstStyle/>
                    <a:p>
                      <a:pPr algn="ctr" fontAlgn="ctr"/>
                      <a:r>
                        <a:rPr lang="en-US" sz="1000" u="none" strike="noStrike">
                          <a:effectLst/>
                        </a:rPr>
                        <a:t>1</a:t>
                      </a:r>
                      <a:endParaRPr lang="en-US" sz="1000" b="0" i="0" u="none" strike="noStrike">
                        <a:solidFill>
                          <a:srgbClr val="FFFFFF"/>
                        </a:solidFill>
                        <a:effectLst/>
                        <a:latin typeface="&quot;Helvetica Neue&quot;"/>
                      </a:endParaRPr>
                    </a:p>
                  </a:txBody>
                  <a:tcPr marL="0" marR="0" marT="0" marB="0" anchor="ctr"/>
                </a:tc>
                <a:tc>
                  <a:txBody>
                    <a:bodyPr/>
                    <a:lstStyle/>
                    <a:p>
                      <a:pPr algn="ctr" fontAlgn="ctr"/>
                      <a:r>
                        <a:rPr lang="en-US" sz="1000" u="none" strike="noStrike">
                          <a:effectLst/>
                        </a:rPr>
                        <a:t>1 High</a:t>
                      </a:r>
                      <a:endParaRPr lang="en-US" sz="1000" b="0" i="0" u="none" strike="noStrike">
                        <a:solidFill>
                          <a:srgbClr val="FFFFFF"/>
                        </a:solidFill>
                        <a:effectLst/>
                        <a:latin typeface="&quot;Helvetica Neue&quot;"/>
                      </a:endParaRPr>
                    </a:p>
                  </a:txBody>
                  <a:tcPr marL="0" marR="0" marT="0" marB="0" anchor="ctr"/>
                </a:tc>
                <a:tc>
                  <a:txBody>
                    <a:bodyPr/>
                    <a:lstStyle/>
                    <a:p>
                      <a:pPr algn="ctr" fontAlgn="ctr"/>
                      <a:r>
                        <a:rPr lang="en-US" sz="1000" u="none" strike="noStrike">
                          <a:effectLst/>
                        </a:rPr>
                        <a:t>3</a:t>
                      </a:r>
                      <a:endParaRPr lang="en-US" sz="1000" b="0" i="0" u="none" strike="noStrike">
                        <a:solidFill>
                          <a:srgbClr val="666666"/>
                        </a:solidFill>
                        <a:effectLst/>
                        <a:latin typeface="&quot;Helvetica Neue&quot;"/>
                      </a:endParaRPr>
                    </a:p>
                  </a:txBody>
                  <a:tcPr marL="0" marR="0" marT="0" marB="0" anchor="ctr"/>
                </a:tc>
                <a:extLst>
                  <a:ext uri="{0D108BD9-81ED-4DB2-BD59-A6C34878D82A}">
                    <a16:rowId xmlns:a16="http://schemas.microsoft.com/office/drawing/2014/main" val="1022004695"/>
                  </a:ext>
                </a:extLst>
              </a:tr>
              <a:tr h="159547">
                <a:tc>
                  <a:txBody>
                    <a:bodyPr/>
                    <a:lstStyle/>
                    <a:p>
                      <a:pPr algn="ctr" fontAlgn="ctr"/>
                      <a:r>
                        <a:rPr lang="en-US" sz="1400" b="1" u="none" strike="noStrike" dirty="0">
                          <a:effectLst/>
                        </a:rPr>
                        <a:t>Client</a:t>
                      </a:r>
                      <a:endParaRPr lang="en-US" sz="1400" b="1" i="0" u="none" strike="noStrike" dirty="0">
                        <a:solidFill>
                          <a:srgbClr val="000000"/>
                        </a:solidFill>
                        <a:effectLst/>
                        <a:latin typeface="&quot;Helvetica Neue&quot;"/>
                      </a:endParaRPr>
                    </a:p>
                  </a:txBody>
                  <a:tcPr marL="0" marR="0" marT="0" marB="0" anchor="ctr"/>
                </a:tc>
                <a:tc>
                  <a:txBody>
                    <a:bodyPr/>
                    <a:lstStyle/>
                    <a:p>
                      <a:pPr algn="ctr" fontAlgn="ctr"/>
                      <a:r>
                        <a:rPr lang="en-US" sz="1000" u="none" strike="noStrike">
                          <a:effectLst/>
                        </a:rPr>
                        <a:t>Client QR code</a:t>
                      </a:r>
                      <a:endParaRPr lang="en-US" sz="1000" b="1" i="0" u="none" strike="noStrike">
                        <a:solidFill>
                          <a:srgbClr val="434343"/>
                        </a:solidFill>
                        <a:effectLst/>
                        <a:latin typeface="&quot;Helvetica Neue&quot;"/>
                      </a:endParaRPr>
                    </a:p>
                  </a:txBody>
                  <a:tcPr marL="0" marR="0" marT="0" marB="0" anchor="ctr"/>
                </a:tc>
                <a:tc>
                  <a:txBody>
                    <a:bodyPr/>
                    <a:lstStyle/>
                    <a:p>
                      <a:pPr algn="l" fontAlgn="ctr"/>
                      <a:r>
                        <a:rPr lang="en-US" sz="1000" u="none" strike="noStrike">
                          <a:effectLst/>
                        </a:rPr>
                        <a:t>As a normal client, I can have a 1 minute valid QR code to use my coins</a:t>
                      </a:r>
                      <a:endParaRPr lang="en-US" sz="1000" b="0" i="0" u="none" strike="noStrike">
                        <a:solidFill>
                          <a:srgbClr val="000000"/>
                        </a:solidFill>
                        <a:effectLst/>
                        <a:latin typeface="&quot;Helvetica Neue&quot;"/>
                      </a:endParaRPr>
                    </a:p>
                  </a:txBody>
                  <a:tcPr marL="0" marR="0" marT="0" marB="0" anchor="ctr"/>
                </a:tc>
                <a:tc>
                  <a:txBody>
                    <a:bodyPr/>
                    <a:lstStyle/>
                    <a:p>
                      <a:pPr algn="ctr" fontAlgn="ctr"/>
                      <a:r>
                        <a:rPr lang="en-US" sz="1000" u="none" strike="noStrike">
                          <a:effectLst/>
                        </a:rPr>
                        <a:t>3</a:t>
                      </a:r>
                      <a:endParaRPr lang="en-US" sz="1000" b="0" i="0" u="none" strike="noStrike">
                        <a:solidFill>
                          <a:srgbClr val="666666"/>
                        </a:solidFill>
                        <a:effectLst/>
                        <a:latin typeface="&quot;Helvetica Neue&quot;"/>
                      </a:endParaRPr>
                    </a:p>
                  </a:txBody>
                  <a:tcPr marL="0" marR="0" marT="0" marB="0" anchor="ctr"/>
                </a:tc>
                <a:tc>
                  <a:txBody>
                    <a:bodyPr/>
                    <a:lstStyle/>
                    <a:p>
                      <a:pPr algn="ctr" fontAlgn="ctr"/>
                      <a:r>
                        <a:rPr lang="en-US" sz="1000" u="none" strike="noStrike">
                          <a:effectLst/>
                        </a:rPr>
                        <a:t>3 Low</a:t>
                      </a:r>
                      <a:endParaRPr lang="en-US" sz="1000" b="0" i="0" u="none" strike="noStrike">
                        <a:solidFill>
                          <a:srgbClr val="666666"/>
                        </a:solidFill>
                        <a:effectLst/>
                        <a:latin typeface="&quot;Helvetica Neue&quot;"/>
                      </a:endParaRPr>
                    </a:p>
                  </a:txBody>
                  <a:tcPr marL="0" marR="0" marT="0" marB="0" anchor="ctr"/>
                </a:tc>
                <a:tc>
                  <a:txBody>
                    <a:bodyPr/>
                    <a:lstStyle/>
                    <a:p>
                      <a:pPr algn="ctr" fontAlgn="ctr"/>
                      <a:r>
                        <a:rPr lang="en-US" sz="1000" u="none" strike="noStrike">
                          <a:effectLst/>
                        </a:rPr>
                        <a:t>1</a:t>
                      </a:r>
                      <a:endParaRPr lang="en-US" sz="1000" b="0" i="0" u="none" strike="noStrike">
                        <a:solidFill>
                          <a:srgbClr val="FFFFFF"/>
                        </a:solidFill>
                        <a:effectLst/>
                        <a:latin typeface="&quot;Helvetica Neue&quot;"/>
                      </a:endParaRPr>
                    </a:p>
                  </a:txBody>
                  <a:tcPr marL="0" marR="0" marT="0" marB="0" anchor="ctr"/>
                </a:tc>
                <a:extLst>
                  <a:ext uri="{0D108BD9-81ED-4DB2-BD59-A6C34878D82A}">
                    <a16:rowId xmlns:a16="http://schemas.microsoft.com/office/drawing/2014/main" val="102643379"/>
                  </a:ext>
                </a:extLst>
              </a:tr>
              <a:tr h="159547">
                <a:tc>
                  <a:txBody>
                    <a:bodyPr/>
                    <a:lstStyle/>
                    <a:p>
                      <a:pPr algn="ctr" fontAlgn="ctr"/>
                      <a:r>
                        <a:rPr lang="en-US" sz="1400" b="1" u="none" strike="noStrike" dirty="0">
                          <a:effectLst/>
                        </a:rPr>
                        <a:t>Client</a:t>
                      </a:r>
                      <a:endParaRPr lang="en-US" sz="1400" b="1" i="0" u="none" strike="noStrike" dirty="0">
                        <a:solidFill>
                          <a:srgbClr val="000000"/>
                        </a:solidFill>
                        <a:effectLst/>
                        <a:latin typeface="&quot;Helvetica Neue&quot;"/>
                      </a:endParaRPr>
                    </a:p>
                  </a:txBody>
                  <a:tcPr marL="0" marR="0" marT="0" marB="0" anchor="ctr"/>
                </a:tc>
                <a:tc>
                  <a:txBody>
                    <a:bodyPr/>
                    <a:lstStyle/>
                    <a:p>
                      <a:pPr algn="ctr" fontAlgn="ctr"/>
                      <a:r>
                        <a:rPr lang="en-US" sz="1000" u="none" strike="noStrike">
                          <a:effectLst/>
                        </a:rPr>
                        <a:t>All the reviews at one place</a:t>
                      </a:r>
                      <a:endParaRPr lang="en-US" sz="1000" b="1" i="0" u="none" strike="noStrike">
                        <a:solidFill>
                          <a:srgbClr val="434343"/>
                        </a:solidFill>
                        <a:effectLst/>
                        <a:latin typeface="&quot;Helvetica Neue&quot;"/>
                      </a:endParaRPr>
                    </a:p>
                  </a:txBody>
                  <a:tcPr marL="0" marR="0" marT="0" marB="0" anchor="ctr"/>
                </a:tc>
                <a:tc>
                  <a:txBody>
                    <a:bodyPr/>
                    <a:lstStyle/>
                    <a:p>
                      <a:pPr algn="l" fontAlgn="ctr"/>
                      <a:r>
                        <a:rPr lang="en-US" sz="1000" u="none" strike="noStrike">
                          <a:effectLst/>
                        </a:rPr>
                        <a:t>As a normal client, I can see other reviews for a business</a:t>
                      </a:r>
                      <a:endParaRPr lang="en-US" sz="1000" b="0" i="0" u="none" strike="noStrike">
                        <a:solidFill>
                          <a:srgbClr val="000000"/>
                        </a:solidFill>
                        <a:effectLst/>
                        <a:latin typeface="&quot;Helvetica Neue&quot;"/>
                      </a:endParaRPr>
                    </a:p>
                  </a:txBody>
                  <a:tcPr marL="0" marR="0" marT="0" marB="0" anchor="ctr"/>
                </a:tc>
                <a:tc>
                  <a:txBody>
                    <a:bodyPr/>
                    <a:lstStyle/>
                    <a:p>
                      <a:pPr algn="ctr" fontAlgn="ctr"/>
                      <a:r>
                        <a:rPr lang="en-US" sz="1000" u="none" strike="noStrike">
                          <a:effectLst/>
                        </a:rPr>
                        <a:t>2</a:t>
                      </a:r>
                      <a:endParaRPr lang="en-US" sz="1000" b="0" i="0" u="none" strike="noStrike">
                        <a:solidFill>
                          <a:srgbClr val="FFFFFF"/>
                        </a:solidFill>
                        <a:effectLst/>
                        <a:latin typeface="&quot;Helvetica Neue&quot;"/>
                      </a:endParaRPr>
                    </a:p>
                  </a:txBody>
                  <a:tcPr marL="0" marR="0" marT="0" marB="0" anchor="ctr"/>
                </a:tc>
                <a:tc>
                  <a:txBody>
                    <a:bodyPr/>
                    <a:lstStyle/>
                    <a:p>
                      <a:pPr algn="ctr" fontAlgn="ctr"/>
                      <a:r>
                        <a:rPr lang="en-US" sz="1000" u="none" strike="noStrike">
                          <a:effectLst/>
                        </a:rPr>
                        <a:t>3 Low</a:t>
                      </a:r>
                      <a:endParaRPr lang="en-US" sz="1000" b="0" i="0" u="none" strike="noStrike">
                        <a:solidFill>
                          <a:srgbClr val="666666"/>
                        </a:solidFill>
                        <a:effectLst/>
                        <a:latin typeface="&quot;Helvetica Neue&quot;"/>
                      </a:endParaRPr>
                    </a:p>
                  </a:txBody>
                  <a:tcPr marL="0" marR="0" marT="0" marB="0" anchor="ctr"/>
                </a:tc>
                <a:tc>
                  <a:txBody>
                    <a:bodyPr/>
                    <a:lstStyle/>
                    <a:p>
                      <a:pPr algn="ctr" fontAlgn="ctr"/>
                      <a:r>
                        <a:rPr lang="en-US" sz="1000" u="none" strike="noStrike">
                          <a:effectLst/>
                        </a:rPr>
                        <a:t>3</a:t>
                      </a:r>
                      <a:endParaRPr lang="en-US" sz="1000" b="0" i="0" u="none" strike="noStrike">
                        <a:solidFill>
                          <a:srgbClr val="666666"/>
                        </a:solidFill>
                        <a:effectLst/>
                        <a:latin typeface="&quot;Helvetica Neue&quot;"/>
                      </a:endParaRPr>
                    </a:p>
                  </a:txBody>
                  <a:tcPr marL="0" marR="0" marT="0" marB="0" anchor="ctr"/>
                </a:tc>
                <a:extLst>
                  <a:ext uri="{0D108BD9-81ED-4DB2-BD59-A6C34878D82A}">
                    <a16:rowId xmlns:a16="http://schemas.microsoft.com/office/drawing/2014/main" val="2741418403"/>
                  </a:ext>
                </a:extLst>
              </a:tr>
              <a:tr h="159547">
                <a:tc>
                  <a:txBody>
                    <a:bodyPr/>
                    <a:lstStyle/>
                    <a:p>
                      <a:pPr algn="ctr" fontAlgn="ctr"/>
                      <a:r>
                        <a:rPr lang="en-US" sz="1400" b="1" u="none" strike="noStrike" dirty="0">
                          <a:effectLst/>
                        </a:rPr>
                        <a:t>Client</a:t>
                      </a:r>
                      <a:endParaRPr lang="en-US" sz="1400" b="1" i="0" u="none" strike="noStrike" dirty="0">
                        <a:solidFill>
                          <a:srgbClr val="000000"/>
                        </a:solidFill>
                        <a:effectLst/>
                        <a:latin typeface="&quot;Helvetica Neue&quot;"/>
                      </a:endParaRPr>
                    </a:p>
                  </a:txBody>
                  <a:tcPr marL="0" marR="0" marT="0" marB="0" anchor="ctr"/>
                </a:tc>
                <a:tc>
                  <a:txBody>
                    <a:bodyPr/>
                    <a:lstStyle/>
                    <a:p>
                      <a:pPr algn="ctr" fontAlgn="ctr"/>
                      <a:r>
                        <a:rPr lang="en-US" sz="1000" u="none" strike="noStrike">
                          <a:effectLst/>
                        </a:rPr>
                        <a:t>Average score of reviews</a:t>
                      </a:r>
                      <a:endParaRPr lang="en-US" sz="1000" b="1" i="0" u="none" strike="noStrike">
                        <a:solidFill>
                          <a:srgbClr val="434343"/>
                        </a:solidFill>
                        <a:effectLst/>
                        <a:latin typeface="&quot;Helvetica Neue&quot;"/>
                      </a:endParaRPr>
                    </a:p>
                  </a:txBody>
                  <a:tcPr marL="0" marR="0" marT="0" marB="0" anchor="ctr"/>
                </a:tc>
                <a:tc>
                  <a:txBody>
                    <a:bodyPr/>
                    <a:lstStyle/>
                    <a:p>
                      <a:pPr algn="l" fontAlgn="ctr"/>
                      <a:r>
                        <a:rPr lang="en-US" sz="1000" u="none" strike="noStrike">
                          <a:effectLst/>
                        </a:rPr>
                        <a:t>As a normal client, I can see an average of reviews of a business</a:t>
                      </a:r>
                      <a:endParaRPr lang="en-US" sz="1000" b="0" i="0" u="none" strike="noStrike">
                        <a:solidFill>
                          <a:srgbClr val="000000"/>
                        </a:solidFill>
                        <a:effectLst/>
                        <a:latin typeface="&quot;Helvetica Neue&quot;"/>
                      </a:endParaRPr>
                    </a:p>
                  </a:txBody>
                  <a:tcPr marL="0" marR="0" marT="0" marB="0" anchor="ctr"/>
                </a:tc>
                <a:tc>
                  <a:txBody>
                    <a:bodyPr/>
                    <a:lstStyle/>
                    <a:p>
                      <a:pPr algn="ctr" fontAlgn="ctr"/>
                      <a:r>
                        <a:rPr lang="en-US" sz="1000" u="none" strike="noStrike">
                          <a:effectLst/>
                        </a:rPr>
                        <a:t>2</a:t>
                      </a:r>
                      <a:endParaRPr lang="en-US" sz="1000" b="0" i="0" u="none" strike="noStrike">
                        <a:solidFill>
                          <a:srgbClr val="FFFFFF"/>
                        </a:solidFill>
                        <a:effectLst/>
                        <a:latin typeface="&quot;Helvetica Neue&quot;"/>
                      </a:endParaRPr>
                    </a:p>
                  </a:txBody>
                  <a:tcPr marL="0" marR="0" marT="0" marB="0" anchor="ctr"/>
                </a:tc>
                <a:tc>
                  <a:txBody>
                    <a:bodyPr/>
                    <a:lstStyle/>
                    <a:p>
                      <a:pPr algn="ctr" fontAlgn="ctr"/>
                      <a:r>
                        <a:rPr lang="en-US" sz="1000" u="none" strike="noStrike">
                          <a:effectLst/>
                        </a:rPr>
                        <a:t>2 Med</a:t>
                      </a:r>
                      <a:endParaRPr lang="en-US" sz="1000" b="0" i="0" u="none" strike="noStrike">
                        <a:solidFill>
                          <a:srgbClr val="FFFFFF"/>
                        </a:solidFill>
                        <a:effectLst/>
                        <a:latin typeface="&quot;Helvetica Neue&quot;"/>
                      </a:endParaRPr>
                    </a:p>
                  </a:txBody>
                  <a:tcPr marL="0" marR="0" marT="0" marB="0" anchor="ctr"/>
                </a:tc>
                <a:tc>
                  <a:txBody>
                    <a:bodyPr/>
                    <a:lstStyle/>
                    <a:p>
                      <a:pPr algn="ctr" fontAlgn="ctr"/>
                      <a:r>
                        <a:rPr lang="en-US" sz="1000" u="none" strike="noStrike">
                          <a:effectLst/>
                        </a:rPr>
                        <a:t>2</a:t>
                      </a:r>
                      <a:endParaRPr lang="en-US" sz="1000" b="0" i="0" u="none" strike="noStrike">
                        <a:solidFill>
                          <a:srgbClr val="FFFFFF"/>
                        </a:solidFill>
                        <a:effectLst/>
                        <a:latin typeface="&quot;Helvetica Neue&quot;"/>
                      </a:endParaRPr>
                    </a:p>
                  </a:txBody>
                  <a:tcPr marL="0" marR="0" marT="0" marB="0" anchor="ctr"/>
                </a:tc>
                <a:extLst>
                  <a:ext uri="{0D108BD9-81ED-4DB2-BD59-A6C34878D82A}">
                    <a16:rowId xmlns:a16="http://schemas.microsoft.com/office/drawing/2014/main" val="3074457563"/>
                  </a:ext>
                </a:extLst>
              </a:tr>
              <a:tr h="159547">
                <a:tc>
                  <a:txBody>
                    <a:bodyPr/>
                    <a:lstStyle/>
                    <a:p>
                      <a:pPr algn="ctr" fontAlgn="ctr"/>
                      <a:r>
                        <a:rPr lang="en-US" sz="1400" b="1" u="none" strike="noStrike" dirty="0">
                          <a:effectLst/>
                        </a:rPr>
                        <a:t>Client</a:t>
                      </a:r>
                      <a:endParaRPr lang="en-US" sz="1400" b="1" i="0" u="none" strike="noStrike" dirty="0">
                        <a:solidFill>
                          <a:srgbClr val="000000"/>
                        </a:solidFill>
                        <a:effectLst/>
                        <a:latin typeface="&quot;Helvetica Neue&quot;"/>
                      </a:endParaRPr>
                    </a:p>
                  </a:txBody>
                  <a:tcPr marL="0" marR="0" marT="0" marB="0" anchor="ctr"/>
                </a:tc>
                <a:tc>
                  <a:txBody>
                    <a:bodyPr/>
                    <a:lstStyle/>
                    <a:p>
                      <a:pPr algn="ctr" fontAlgn="ctr"/>
                      <a:r>
                        <a:rPr lang="en-US" sz="1000" u="none" strike="noStrike">
                          <a:effectLst/>
                        </a:rPr>
                        <a:t>Write a review with score</a:t>
                      </a:r>
                      <a:endParaRPr lang="en-US" sz="1000" b="1" i="0" u="none" strike="noStrike">
                        <a:solidFill>
                          <a:srgbClr val="434343"/>
                        </a:solidFill>
                        <a:effectLst/>
                        <a:latin typeface="&quot;Helvetica Neue&quot;"/>
                      </a:endParaRPr>
                    </a:p>
                  </a:txBody>
                  <a:tcPr marL="0" marR="0" marT="0" marB="0" anchor="ctr"/>
                </a:tc>
                <a:tc>
                  <a:txBody>
                    <a:bodyPr/>
                    <a:lstStyle/>
                    <a:p>
                      <a:pPr algn="l" fontAlgn="ctr"/>
                      <a:r>
                        <a:rPr lang="en-US" sz="1000" u="none" strike="noStrike">
                          <a:effectLst/>
                        </a:rPr>
                        <a:t>As a normal client, I can write reviews and score </a:t>
                      </a:r>
                      <a:endParaRPr lang="en-US" sz="1000" b="0" i="0" u="none" strike="noStrike">
                        <a:solidFill>
                          <a:srgbClr val="000000"/>
                        </a:solidFill>
                        <a:effectLst/>
                        <a:latin typeface="&quot;Helvetica Neue&quot;"/>
                      </a:endParaRPr>
                    </a:p>
                  </a:txBody>
                  <a:tcPr marL="0" marR="0" marT="0" marB="0" anchor="ctr"/>
                </a:tc>
                <a:tc>
                  <a:txBody>
                    <a:bodyPr/>
                    <a:lstStyle/>
                    <a:p>
                      <a:pPr algn="ctr" fontAlgn="ctr"/>
                      <a:r>
                        <a:rPr lang="en-US" sz="1000" u="none" strike="noStrike">
                          <a:effectLst/>
                        </a:rPr>
                        <a:t>3</a:t>
                      </a:r>
                      <a:endParaRPr lang="en-US" sz="1000" b="0" i="0" u="none" strike="noStrike">
                        <a:solidFill>
                          <a:srgbClr val="666666"/>
                        </a:solidFill>
                        <a:effectLst/>
                        <a:latin typeface="&quot;Helvetica Neue&quot;"/>
                      </a:endParaRPr>
                    </a:p>
                  </a:txBody>
                  <a:tcPr marL="0" marR="0" marT="0" marB="0" anchor="ctr"/>
                </a:tc>
                <a:tc>
                  <a:txBody>
                    <a:bodyPr/>
                    <a:lstStyle/>
                    <a:p>
                      <a:pPr algn="ctr" fontAlgn="ctr"/>
                      <a:r>
                        <a:rPr lang="en-US" sz="1000" u="none" strike="noStrike">
                          <a:effectLst/>
                        </a:rPr>
                        <a:t>1 High</a:t>
                      </a:r>
                      <a:endParaRPr lang="en-US" sz="1000" b="0" i="0" u="none" strike="noStrike">
                        <a:solidFill>
                          <a:srgbClr val="FFFFFF"/>
                        </a:solidFill>
                        <a:effectLst/>
                        <a:latin typeface="&quot;Helvetica Neue&quot;"/>
                      </a:endParaRPr>
                    </a:p>
                  </a:txBody>
                  <a:tcPr marL="0" marR="0" marT="0" marB="0" anchor="ctr"/>
                </a:tc>
                <a:tc>
                  <a:txBody>
                    <a:bodyPr/>
                    <a:lstStyle/>
                    <a:p>
                      <a:pPr algn="ctr" fontAlgn="ctr"/>
                      <a:r>
                        <a:rPr lang="en-US" sz="1000" u="none" strike="noStrike">
                          <a:effectLst/>
                        </a:rPr>
                        <a:t>1</a:t>
                      </a:r>
                      <a:endParaRPr lang="en-US" sz="1000" b="0" i="0" u="none" strike="noStrike">
                        <a:solidFill>
                          <a:srgbClr val="FFFFFF"/>
                        </a:solidFill>
                        <a:effectLst/>
                        <a:latin typeface="&quot;Helvetica Neue&quot;"/>
                      </a:endParaRPr>
                    </a:p>
                  </a:txBody>
                  <a:tcPr marL="0" marR="0" marT="0" marB="0" anchor="ctr"/>
                </a:tc>
                <a:extLst>
                  <a:ext uri="{0D108BD9-81ED-4DB2-BD59-A6C34878D82A}">
                    <a16:rowId xmlns:a16="http://schemas.microsoft.com/office/drawing/2014/main" val="182957390"/>
                  </a:ext>
                </a:extLst>
              </a:tr>
              <a:tr h="159547">
                <a:tc>
                  <a:txBody>
                    <a:bodyPr/>
                    <a:lstStyle/>
                    <a:p>
                      <a:pPr algn="ctr" fontAlgn="ctr"/>
                      <a:r>
                        <a:rPr lang="en-US" sz="1400" b="1" u="none" strike="noStrike" dirty="0">
                          <a:effectLst/>
                        </a:rPr>
                        <a:t>Client</a:t>
                      </a:r>
                      <a:endParaRPr lang="en-US" sz="1400" b="1" i="0" u="none" strike="noStrike" dirty="0">
                        <a:solidFill>
                          <a:srgbClr val="000000"/>
                        </a:solidFill>
                        <a:effectLst/>
                        <a:latin typeface="&quot;Helvetica Neue&quot;"/>
                      </a:endParaRPr>
                    </a:p>
                  </a:txBody>
                  <a:tcPr marL="0" marR="0" marT="0" marB="0" anchor="ctr"/>
                </a:tc>
                <a:tc>
                  <a:txBody>
                    <a:bodyPr/>
                    <a:lstStyle/>
                    <a:p>
                      <a:pPr algn="ctr" fontAlgn="ctr"/>
                      <a:r>
                        <a:rPr lang="en-US" sz="1000" u="none" strike="noStrike">
                          <a:effectLst/>
                        </a:rPr>
                        <a:t>Re-create QR code multiple times</a:t>
                      </a:r>
                      <a:endParaRPr lang="en-US" sz="1000" b="1" i="0" u="none" strike="noStrike">
                        <a:solidFill>
                          <a:srgbClr val="434343"/>
                        </a:solidFill>
                        <a:effectLst/>
                        <a:latin typeface="&quot;Helvetica Neue&quot;"/>
                      </a:endParaRPr>
                    </a:p>
                  </a:txBody>
                  <a:tcPr marL="0" marR="0" marT="0" marB="0" anchor="ctr"/>
                </a:tc>
                <a:tc>
                  <a:txBody>
                    <a:bodyPr/>
                    <a:lstStyle/>
                    <a:p>
                      <a:pPr algn="l" fontAlgn="ctr"/>
                      <a:r>
                        <a:rPr lang="en-US" sz="1000" u="none" strike="noStrike">
                          <a:effectLst/>
                        </a:rPr>
                        <a:t>As a normal client, I can re-create QR codes as much as I want</a:t>
                      </a:r>
                      <a:endParaRPr lang="en-US" sz="1000" b="0" i="0" u="none" strike="noStrike">
                        <a:solidFill>
                          <a:srgbClr val="000000"/>
                        </a:solidFill>
                        <a:effectLst/>
                        <a:latin typeface="&quot;Helvetica Neue&quot;"/>
                      </a:endParaRPr>
                    </a:p>
                  </a:txBody>
                  <a:tcPr marL="0" marR="0" marT="0" marB="0" anchor="ctr"/>
                </a:tc>
                <a:tc>
                  <a:txBody>
                    <a:bodyPr/>
                    <a:lstStyle/>
                    <a:p>
                      <a:pPr algn="ctr" fontAlgn="ctr"/>
                      <a:r>
                        <a:rPr lang="en-US" sz="1000" u="none" strike="noStrike">
                          <a:effectLst/>
                        </a:rPr>
                        <a:t>3</a:t>
                      </a:r>
                      <a:endParaRPr lang="en-US" sz="1000" b="0" i="0" u="none" strike="noStrike">
                        <a:solidFill>
                          <a:srgbClr val="666666"/>
                        </a:solidFill>
                        <a:effectLst/>
                        <a:latin typeface="&quot;Helvetica Neue&quot;"/>
                      </a:endParaRPr>
                    </a:p>
                  </a:txBody>
                  <a:tcPr marL="0" marR="0" marT="0" marB="0" anchor="ctr"/>
                </a:tc>
                <a:tc>
                  <a:txBody>
                    <a:bodyPr/>
                    <a:lstStyle/>
                    <a:p>
                      <a:pPr algn="ctr" fontAlgn="ctr"/>
                      <a:r>
                        <a:rPr lang="en-US" sz="1000" u="none" strike="noStrike">
                          <a:effectLst/>
                        </a:rPr>
                        <a:t>3 Low</a:t>
                      </a:r>
                      <a:endParaRPr lang="en-US" sz="1000" b="0" i="0" u="none" strike="noStrike">
                        <a:solidFill>
                          <a:srgbClr val="666666"/>
                        </a:solidFill>
                        <a:effectLst/>
                        <a:latin typeface="&quot;Helvetica Neue&quot;"/>
                      </a:endParaRPr>
                    </a:p>
                  </a:txBody>
                  <a:tcPr marL="0" marR="0" marT="0" marB="0" anchor="ctr"/>
                </a:tc>
                <a:tc>
                  <a:txBody>
                    <a:bodyPr/>
                    <a:lstStyle/>
                    <a:p>
                      <a:pPr algn="ctr" fontAlgn="ctr"/>
                      <a:r>
                        <a:rPr lang="en-US" sz="1000" u="none" strike="noStrike" dirty="0">
                          <a:effectLst/>
                        </a:rPr>
                        <a:t>1</a:t>
                      </a:r>
                      <a:endParaRPr lang="en-US" sz="1000" b="0" i="0" u="none" strike="noStrike" dirty="0">
                        <a:solidFill>
                          <a:srgbClr val="FFFFFF"/>
                        </a:solidFill>
                        <a:effectLst/>
                        <a:latin typeface="&quot;Helvetica Neue&quot;"/>
                      </a:endParaRPr>
                    </a:p>
                  </a:txBody>
                  <a:tcPr marL="0" marR="0" marT="0" marB="0" anchor="ctr"/>
                </a:tc>
                <a:extLst>
                  <a:ext uri="{0D108BD9-81ED-4DB2-BD59-A6C34878D82A}">
                    <a16:rowId xmlns:a16="http://schemas.microsoft.com/office/drawing/2014/main" val="4109807042"/>
                  </a:ext>
                </a:extLst>
              </a:tr>
            </a:tbl>
          </a:graphicData>
        </a:graphic>
      </p:graphicFrame>
    </p:spTree>
    <p:extLst>
      <p:ext uri="{BB962C8B-B14F-4D97-AF65-F5344CB8AC3E}">
        <p14:creationId xmlns:p14="http://schemas.microsoft.com/office/powerpoint/2010/main" val="18086644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00C76F-E4D2-4E8E-9BF6-E0EEBF7AF300}"/>
              </a:ext>
            </a:extLst>
          </p:cNvPr>
          <p:cNvSpPr/>
          <p:nvPr/>
        </p:nvSpPr>
        <p:spPr>
          <a:xfrm rot="2722113">
            <a:off x="9772284" y="3059809"/>
            <a:ext cx="1162586" cy="1162586"/>
          </a:xfrm>
          <a:prstGeom prst="rec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10000"/>
                  <a:lumOff val="90000"/>
                </a:schemeClr>
              </a:solidFill>
            </a:endParaRPr>
          </a:p>
        </p:txBody>
      </p:sp>
      <p:sp>
        <p:nvSpPr>
          <p:cNvPr id="31" name="Rectangle 30">
            <a:extLst>
              <a:ext uri="{FF2B5EF4-FFF2-40B4-BE49-F238E27FC236}">
                <a16:creationId xmlns:a16="http://schemas.microsoft.com/office/drawing/2014/main" id="{C5203413-34F0-4807-9F03-0D0CDC929E20}"/>
              </a:ext>
            </a:extLst>
          </p:cNvPr>
          <p:cNvSpPr/>
          <p:nvPr/>
        </p:nvSpPr>
        <p:spPr>
          <a:xfrm rot="2722113">
            <a:off x="9886778" y="3198701"/>
            <a:ext cx="937540" cy="937540"/>
          </a:xfrm>
          <a:prstGeom prst="rec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10000"/>
                  <a:lumOff val="90000"/>
                </a:schemeClr>
              </a:solidFill>
            </a:endParaRPr>
          </a:p>
        </p:txBody>
      </p:sp>
      <p:sp>
        <p:nvSpPr>
          <p:cNvPr id="41" name="Rounded Rectangle 27">
            <a:extLst>
              <a:ext uri="{FF2B5EF4-FFF2-40B4-BE49-F238E27FC236}">
                <a16:creationId xmlns:a16="http://schemas.microsoft.com/office/drawing/2014/main" id="{C8EECDB1-DF97-457D-B311-B1CB70B4C41E}"/>
              </a:ext>
            </a:extLst>
          </p:cNvPr>
          <p:cNvSpPr/>
          <p:nvPr/>
        </p:nvSpPr>
        <p:spPr>
          <a:xfrm>
            <a:off x="10178570" y="3509114"/>
            <a:ext cx="400682" cy="307777"/>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accent6">
                  <a:lumMod val="10000"/>
                  <a:lumOff val="90000"/>
                </a:schemeClr>
              </a:solidFill>
            </a:endParaRPr>
          </a:p>
        </p:txBody>
      </p:sp>
      <p:sp>
        <p:nvSpPr>
          <p:cNvPr id="38" name="Callout: Up Arrow 2">
            <a:extLst>
              <a:ext uri="{FF2B5EF4-FFF2-40B4-BE49-F238E27FC236}">
                <a16:creationId xmlns:a16="http://schemas.microsoft.com/office/drawing/2014/main" id="{E7E34441-4867-4DEE-9A78-571D8762890E}"/>
              </a:ext>
            </a:extLst>
          </p:cNvPr>
          <p:cNvSpPr/>
          <p:nvPr/>
        </p:nvSpPr>
        <p:spPr>
          <a:xfrm rot="2700000">
            <a:off x="1558833" y="2525491"/>
            <a:ext cx="1149532" cy="1793966"/>
          </a:xfrm>
          <a:prstGeom prst="upArrowCallo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28">
            <a:extLst>
              <a:ext uri="{FF2B5EF4-FFF2-40B4-BE49-F238E27FC236}">
                <a16:creationId xmlns:a16="http://schemas.microsoft.com/office/drawing/2014/main" id="{83913311-5476-4375-A1BA-1C92A6655A7F}"/>
              </a:ext>
            </a:extLst>
          </p:cNvPr>
          <p:cNvGrpSpPr/>
          <p:nvPr/>
        </p:nvGrpSpPr>
        <p:grpSpPr>
          <a:xfrm>
            <a:off x="763868" y="4815708"/>
            <a:ext cx="1966913" cy="536739"/>
            <a:chOff x="2551706" y="4414089"/>
            <a:chExt cx="3060945" cy="536739"/>
          </a:xfrm>
        </p:grpSpPr>
        <p:sp>
          <p:nvSpPr>
            <p:cNvPr id="42" name="TextBox 41">
              <a:extLst>
                <a:ext uri="{FF2B5EF4-FFF2-40B4-BE49-F238E27FC236}">
                  <a16:creationId xmlns:a16="http://schemas.microsoft.com/office/drawing/2014/main" id="{E84B6E97-48FD-4D9A-A8FD-85E5D244D625}"/>
                </a:ext>
              </a:extLst>
            </p:cNvPr>
            <p:cNvSpPr txBox="1"/>
            <p:nvPr/>
          </p:nvSpPr>
          <p:spPr>
            <a:xfrm>
              <a:off x="2551706" y="4673829"/>
              <a:ext cx="2569255" cy="276999"/>
            </a:xfrm>
            <a:prstGeom prst="rect">
              <a:avLst/>
            </a:prstGeom>
            <a:noFill/>
          </p:spPr>
          <p:txBody>
            <a:bodyPr wrap="square" rtlCol="0">
              <a:spAutoFit/>
            </a:bodyPr>
            <a:lstStyle/>
            <a:p>
              <a:pPr algn="ctr"/>
              <a:endParaRPr lang="ko-KR" altLang="en-US" sz="1200" dirty="0">
                <a:solidFill>
                  <a:schemeClr val="tx1">
                    <a:lumMod val="85000"/>
                    <a:lumOff val="15000"/>
                  </a:schemeClr>
                </a:solidFill>
                <a:cs typeface="Arial" pitchFamily="34" charset="0"/>
              </a:endParaRPr>
            </a:p>
          </p:txBody>
        </p:sp>
        <p:sp>
          <p:nvSpPr>
            <p:cNvPr id="43" name="TextBox 42">
              <a:extLst>
                <a:ext uri="{FF2B5EF4-FFF2-40B4-BE49-F238E27FC236}">
                  <a16:creationId xmlns:a16="http://schemas.microsoft.com/office/drawing/2014/main" id="{8EF11D4A-D169-4A51-AD20-69005D70F4E6}"/>
                </a:ext>
              </a:extLst>
            </p:cNvPr>
            <p:cNvSpPr txBox="1"/>
            <p:nvPr/>
          </p:nvSpPr>
          <p:spPr>
            <a:xfrm>
              <a:off x="3034890" y="4414089"/>
              <a:ext cx="2577761" cy="338554"/>
            </a:xfrm>
            <a:prstGeom prst="rect">
              <a:avLst/>
            </a:prstGeom>
            <a:noFill/>
          </p:spPr>
          <p:txBody>
            <a:bodyPr wrap="square" rtlCol="0">
              <a:spAutoFit/>
            </a:bodyPr>
            <a:lstStyle/>
            <a:p>
              <a:pPr algn="ctr"/>
              <a:r>
                <a:rPr lang="en-US" altLang="ko-KR" sz="1600" b="1" dirty="0">
                  <a:solidFill>
                    <a:schemeClr val="tx1">
                      <a:lumMod val="85000"/>
                      <a:lumOff val="15000"/>
                    </a:schemeClr>
                  </a:solidFill>
                  <a:cs typeface="Arial" pitchFamily="34" charset="0"/>
                </a:rPr>
                <a:t>The Idea</a:t>
              </a:r>
              <a:endParaRPr lang="ko-KR" altLang="en-US" sz="1600" b="1" dirty="0">
                <a:solidFill>
                  <a:schemeClr val="tx1">
                    <a:lumMod val="85000"/>
                    <a:lumOff val="15000"/>
                  </a:schemeClr>
                </a:solidFill>
                <a:cs typeface="Arial" pitchFamily="34" charset="0"/>
              </a:endParaRPr>
            </a:p>
          </p:txBody>
        </p:sp>
      </p:grpSp>
      <p:sp>
        <p:nvSpPr>
          <p:cNvPr id="44" name="Rectangle 43">
            <a:extLst>
              <a:ext uri="{FF2B5EF4-FFF2-40B4-BE49-F238E27FC236}">
                <a16:creationId xmlns:a16="http://schemas.microsoft.com/office/drawing/2014/main" id="{C608305D-46DE-443B-BB6D-CD87789078BE}"/>
              </a:ext>
            </a:extLst>
          </p:cNvPr>
          <p:cNvSpPr/>
          <p:nvPr/>
        </p:nvSpPr>
        <p:spPr>
          <a:xfrm rot="2722113">
            <a:off x="1436122" y="3198701"/>
            <a:ext cx="937540" cy="937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51">
            <a:extLst>
              <a:ext uri="{FF2B5EF4-FFF2-40B4-BE49-F238E27FC236}">
                <a16:creationId xmlns:a16="http://schemas.microsoft.com/office/drawing/2014/main" id="{B83253D3-E181-4488-9CD9-39D21527F719}"/>
              </a:ext>
            </a:extLst>
          </p:cNvPr>
          <p:cNvSpPr/>
          <p:nvPr/>
        </p:nvSpPr>
        <p:spPr>
          <a:xfrm rot="16200000" flipH="1">
            <a:off x="1631785" y="3386089"/>
            <a:ext cx="541566" cy="510026"/>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52" name="Callout: Up Arrow 3">
            <a:extLst>
              <a:ext uri="{FF2B5EF4-FFF2-40B4-BE49-F238E27FC236}">
                <a16:creationId xmlns:a16="http://schemas.microsoft.com/office/drawing/2014/main" id="{9DCF0A60-4D70-4C42-9102-051353F99F3C}"/>
              </a:ext>
            </a:extLst>
          </p:cNvPr>
          <p:cNvSpPr/>
          <p:nvPr/>
        </p:nvSpPr>
        <p:spPr>
          <a:xfrm rot="8100000">
            <a:off x="2965267" y="1612401"/>
            <a:ext cx="1149532" cy="1793966"/>
          </a:xfrm>
          <a:prstGeom prst="upArrowCallou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C8014C55-FA5A-4999-BBEF-D2D724473C65}"/>
              </a:ext>
            </a:extLst>
          </p:cNvPr>
          <p:cNvSpPr txBox="1"/>
          <p:nvPr/>
        </p:nvSpPr>
        <p:spPr>
          <a:xfrm>
            <a:off x="2484396" y="3964583"/>
            <a:ext cx="1656427" cy="584775"/>
          </a:xfrm>
          <a:prstGeom prst="rect">
            <a:avLst/>
          </a:prstGeom>
          <a:noFill/>
        </p:spPr>
        <p:txBody>
          <a:bodyPr wrap="square" rtlCol="0">
            <a:spAutoFit/>
          </a:bodyPr>
          <a:lstStyle/>
          <a:p>
            <a:pPr algn="ctr"/>
            <a:r>
              <a:rPr lang="en-US" altLang="ko-KR" sz="1600" b="1" dirty="0">
                <a:solidFill>
                  <a:schemeClr val="tx1">
                    <a:lumMod val="85000"/>
                    <a:lumOff val="15000"/>
                  </a:schemeClr>
                </a:solidFill>
                <a:cs typeface="Arial" pitchFamily="34" charset="0"/>
              </a:rPr>
              <a:t>Why Shop With Points?</a:t>
            </a:r>
          </a:p>
        </p:txBody>
      </p:sp>
      <p:sp>
        <p:nvSpPr>
          <p:cNvPr id="54" name="Rectangle 53">
            <a:extLst>
              <a:ext uri="{FF2B5EF4-FFF2-40B4-BE49-F238E27FC236}">
                <a16:creationId xmlns:a16="http://schemas.microsoft.com/office/drawing/2014/main" id="{26CB76A5-770E-4453-8538-77E9BCAF9C43}"/>
              </a:ext>
            </a:extLst>
          </p:cNvPr>
          <p:cNvSpPr/>
          <p:nvPr/>
        </p:nvSpPr>
        <p:spPr>
          <a:xfrm rot="2722113">
            <a:off x="2844565" y="1807239"/>
            <a:ext cx="937540" cy="937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7">
            <a:extLst>
              <a:ext uri="{FF2B5EF4-FFF2-40B4-BE49-F238E27FC236}">
                <a16:creationId xmlns:a16="http://schemas.microsoft.com/office/drawing/2014/main" id="{84693C49-05C6-4CD0-A900-4B843CF3016D}"/>
              </a:ext>
            </a:extLst>
          </p:cNvPr>
          <p:cNvSpPr/>
          <p:nvPr/>
        </p:nvSpPr>
        <p:spPr>
          <a:xfrm rot="18900000">
            <a:off x="3229210" y="2024643"/>
            <a:ext cx="225664" cy="502732"/>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5" name="Callout: Up Arrow 4">
            <a:extLst>
              <a:ext uri="{FF2B5EF4-FFF2-40B4-BE49-F238E27FC236}">
                <a16:creationId xmlns:a16="http://schemas.microsoft.com/office/drawing/2014/main" id="{B73080DE-A39C-4A05-9FFC-25A211EFB40D}"/>
              </a:ext>
            </a:extLst>
          </p:cNvPr>
          <p:cNvSpPr/>
          <p:nvPr/>
        </p:nvSpPr>
        <p:spPr>
          <a:xfrm rot="2700000">
            <a:off x="4371702" y="2525491"/>
            <a:ext cx="1149532" cy="1793966"/>
          </a:xfrm>
          <a:prstGeom prst="upArrowCallo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C95DCD41-99D1-4FC3-ACB4-084138BF8B3B}"/>
              </a:ext>
            </a:extLst>
          </p:cNvPr>
          <p:cNvSpPr txBox="1"/>
          <p:nvPr/>
        </p:nvSpPr>
        <p:spPr>
          <a:xfrm>
            <a:off x="3896204" y="4815708"/>
            <a:ext cx="1656427" cy="338554"/>
          </a:xfrm>
          <a:prstGeom prst="rect">
            <a:avLst/>
          </a:prstGeom>
          <a:noFill/>
        </p:spPr>
        <p:txBody>
          <a:bodyPr wrap="square" rtlCol="0">
            <a:spAutoFit/>
          </a:bodyPr>
          <a:lstStyle/>
          <a:p>
            <a:pPr algn="ctr"/>
            <a:r>
              <a:rPr lang="en-US" altLang="ko-KR" sz="1600" b="1" dirty="0">
                <a:solidFill>
                  <a:schemeClr val="tx1">
                    <a:lumMod val="85000"/>
                    <a:lumOff val="15000"/>
                  </a:schemeClr>
                </a:solidFill>
                <a:cs typeface="Arial" pitchFamily="34" charset="0"/>
              </a:rPr>
              <a:t>Features</a:t>
            </a:r>
            <a:endParaRPr lang="ko-KR" altLang="en-US" sz="1600" b="1" dirty="0">
              <a:solidFill>
                <a:schemeClr val="tx1">
                  <a:lumMod val="85000"/>
                  <a:lumOff val="15000"/>
                </a:schemeClr>
              </a:solidFill>
              <a:cs typeface="Arial" pitchFamily="34" charset="0"/>
            </a:endParaRPr>
          </a:p>
        </p:txBody>
      </p:sp>
      <p:sp>
        <p:nvSpPr>
          <p:cNvPr id="45" name="Rectangle 44">
            <a:extLst>
              <a:ext uri="{FF2B5EF4-FFF2-40B4-BE49-F238E27FC236}">
                <a16:creationId xmlns:a16="http://schemas.microsoft.com/office/drawing/2014/main" id="{F5397EFF-7212-4780-9D8D-ACFE1185FF50}"/>
              </a:ext>
            </a:extLst>
          </p:cNvPr>
          <p:cNvSpPr/>
          <p:nvPr/>
        </p:nvSpPr>
        <p:spPr>
          <a:xfrm rot="2722113">
            <a:off x="4253008" y="3198701"/>
            <a:ext cx="937540" cy="937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allout: Up Arrow 5">
            <a:extLst>
              <a:ext uri="{FF2B5EF4-FFF2-40B4-BE49-F238E27FC236}">
                <a16:creationId xmlns:a16="http://schemas.microsoft.com/office/drawing/2014/main" id="{1C9C804C-D627-4F41-876D-82E5B8251151}"/>
              </a:ext>
            </a:extLst>
          </p:cNvPr>
          <p:cNvSpPr/>
          <p:nvPr/>
        </p:nvSpPr>
        <p:spPr>
          <a:xfrm rot="8100000">
            <a:off x="5778136" y="1612401"/>
            <a:ext cx="1149532" cy="1793966"/>
          </a:xfrm>
          <a:prstGeom prst="upArrowCallou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BCFFFF2B-F1B2-417E-8443-03F9A43B9E64}"/>
              </a:ext>
            </a:extLst>
          </p:cNvPr>
          <p:cNvSpPr txBox="1"/>
          <p:nvPr/>
        </p:nvSpPr>
        <p:spPr>
          <a:xfrm>
            <a:off x="5291407" y="4109138"/>
            <a:ext cx="1656427" cy="338554"/>
          </a:xfrm>
          <a:prstGeom prst="rect">
            <a:avLst/>
          </a:prstGeom>
          <a:noFill/>
        </p:spPr>
        <p:txBody>
          <a:bodyPr wrap="square" rtlCol="0">
            <a:spAutoFit/>
          </a:bodyPr>
          <a:lstStyle/>
          <a:p>
            <a:pPr algn="ctr"/>
            <a:r>
              <a:rPr lang="en-US" altLang="ko-KR" sz="1600" b="1" dirty="0">
                <a:solidFill>
                  <a:schemeClr val="tx1">
                    <a:lumMod val="85000"/>
                    <a:lumOff val="15000"/>
                  </a:schemeClr>
                </a:solidFill>
                <a:cs typeface="Arial" pitchFamily="34" charset="0"/>
              </a:rPr>
              <a:t>Sprints</a:t>
            </a:r>
            <a:endParaRPr lang="ko-KR" altLang="en-US" sz="1600" b="1" dirty="0">
              <a:solidFill>
                <a:schemeClr val="tx1">
                  <a:lumMod val="85000"/>
                  <a:lumOff val="15000"/>
                </a:schemeClr>
              </a:solidFill>
              <a:cs typeface="Arial" pitchFamily="34" charset="0"/>
            </a:endParaRPr>
          </a:p>
        </p:txBody>
      </p:sp>
      <p:sp>
        <p:nvSpPr>
          <p:cNvPr id="50" name="Rectangle 49">
            <a:extLst>
              <a:ext uri="{FF2B5EF4-FFF2-40B4-BE49-F238E27FC236}">
                <a16:creationId xmlns:a16="http://schemas.microsoft.com/office/drawing/2014/main" id="{43944DC9-0413-493E-9F04-AF14B6E8D028}"/>
              </a:ext>
            </a:extLst>
          </p:cNvPr>
          <p:cNvSpPr/>
          <p:nvPr/>
        </p:nvSpPr>
        <p:spPr>
          <a:xfrm rot="2722113">
            <a:off x="5661451" y="1807239"/>
            <a:ext cx="937540" cy="937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30">
            <a:extLst>
              <a:ext uri="{FF2B5EF4-FFF2-40B4-BE49-F238E27FC236}">
                <a16:creationId xmlns:a16="http://schemas.microsoft.com/office/drawing/2014/main" id="{3BFEE74E-183A-4C32-9BDF-AC2573B061E0}"/>
              </a:ext>
            </a:extLst>
          </p:cNvPr>
          <p:cNvSpPr/>
          <p:nvPr/>
        </p:nvSpPr>
        <p:spPr>
          <a:xfrm>
            <a:off x="4489531" y="3418965"/>
            <a:ext cx="464493" cy="463135"/>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7" name="Callout: Up Arrow 6">
            <a:extLst>
              <a:ext uri="{FF2B5EF4-FFF2-40B4-BE49-F238E27FC236}">
                <a16:creationId xmlns:a16="http://schemas.microsoft.com/office/drawing/2014/main" id="{8D8E300A-8147-41FC-BAB2-7961071B22C6}"/>
              </a:ext>
            </a:extLst>
          </p:cNvPr>
          <p:cNvSpPr/>
          <p:nvPr/>
        </p:nvSpPr>
        <p:spPr>
          <a:xfrm rot="2700000">
            <a:off x="7184571" y="2525491"/>
            <a:ext cx="1149532" cy="1793966"/>
          </a:xfrm>
          <a:prstGeom prst="upArrowCallou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737A55B3-76D5-4B64-BA4B-B53C1609C870}"/>
              </a:ext>
            </a:extLst>
          </p:cNvPr>
          <p:cNvSpPr txBox="1"/>
          <p:nvPr/>
        </p:nvSpPr>
        <p:spPr>
          <a:xfrm>
            <a:off x="6706650" y="4815708"/>
            <a:ext cx="1656427" cy="338554"/>
          </a:xfrm>
          <a:prstGeom prst="rect">
            <a:avLst/>
          </a:prstGeom>
          <a:noFill/>
        </p:spPr>
        <p:txBody>
          <a:bodyPr wrap="square" rtlCol="0">
            <a:spAutoFit/>
          </a:bodyPr>
          <a:lstStyle/>
          <a:p>
            <a:pPr algn="ctr"/>
            <a:r>
              <a:rPr lang="en-US" altLang="ko-KR" sz="1600" b="1" dirty="0">
                <a:solidFill>
                  <a:schemeClr val="tx1">
                    <a:lumMod val="85000"/>
                    <a:lumOff val="15000"/>
                  </a:schemeClr>
                </a:solidFill>
                <a:cs typeface="Arial" pitchFamily="34" charset="0"/>
              </a:rPr>
              <a:t>User Stories</a:t>
            </a:r>
          </a:p>
        </p:txBody>
      </p:sp>
      <p:sp>
        <p:nvSpPr>
          <p:cNvPr id="56" name="Rectangle 55">
            <a:extLst>
              <a:ext uri="{FF2B5EF4-FFF2-40B4-BE49-F238E27FC236}">
                <a16:creationId xmlns:a16="http://schemas.microsoft.com/office/drawing/2014/main" id="{ACDCFED8-E166-42C7-B380-D05B25AF55C7}"/>
              </a:ext>
            </a:extLst>
          </p:cNvPr>
          <p:cNvSpPr/>
          <p:nvPr/>
        </p:nvSpPr>
        <p:spPr>
          <a:xfrm rot="2722113">
            <a:off x="7069894" y="3198701"/>
            <a:ext cx="937540" cy="937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ardrop 1">
            <a:extLst>
              <a:ext uri="{FF2B5EF4-FFF2-40B4-BE49-F238E27FC236}">
                <a16:creationId xmlns:a16="http://schemas.microsoft.com/office/drawing/2014/main" id="{20ECCBD7-8651-453A-B27D-4344E0A20003}"/>
              </a:ext>
            </a:extLst>
          </p:cNvPr>
          <p:cNvSpPr/>
          <p:nvPr/>
        </p:nvSpPr>
        <p:spPr>
          <a:xfrm rot="18805991">
            <a:off x="5908166" y="2030242"/>
            <a:ext cx="420098" cy="415715"/>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33" name="Callout: Up Arrow 7">
            <a:extLst>
              <a:ext uri="{FF2B5EF4-FFF2-40B4-BE49-F238E27FC236}">
                <a16:creationId xmlns:a16="http://schemas.microsoft.com/office/drawing/2014/main" id="{26C996FC-A996-44CF-A818-D4033A962202}"/>
              </a:ext>
            </a:extLst>
          </p:cNvPr>
          <p:cNvSpPr/>
          <p:nvPr/>
        </p:nvSpPr>
        <p:spPr>
          <a:xfrm rot="8100000">
            <a:off x="8591005" y="1612401"/>
            <a:ext cx="1149532" cy="1793966"/>
          </a:xfrm>
          <a:prstGeom prst="upArrowCallou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45682748-AC11-49C0-845A-59A20027DE89}"/>
              </a:ext>
            </a:extLst>
          </p:cNvPr>
          <p:cNvSpPr/>
          <p:nvPr/>
        </p:nvSpPr>
        <p:spPr>
          <a:xfrm rot="2722113">
            <a:off x="8478337" y="1807239"/>
            <a:ext cx="937540" cy="937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 name="Picture 59"/>
          <p:cNvPicPr>
            <a:picLocks noChangeAspect="1"/>
          </p:cNvPicPr>
          <p:nvPr/>
        </p:nvPicPr>
        <p:blipFill>
          <a:blip r:embed="rId3"/>
          <a:stretch>
            <a:fillRect/>
          </a:stretch>
        </p:blipFill>
        <p:spPr>
          <a:xfrm>
            <a:off x="7249953" y="3382259"/>
            <a:ext cx="548640" cy="520359"/>
          </a:xfrm>
          <a:prstGeom prst="rect">
            <a:avLst/>
          </a:prstGeom>
        </p:spPr>
      </p:pic>
      <p:sp>
        <p:nvSpPr>
          <p:cNvPr id="32" name="TextBox 31">
            <a:extLst>
              <a:ext uri="{FF2B5EF4-FFF2-40B4-BE49-F238E27FC236}">
                <a16:creationId xmlns:a16="http://schemas.microsoft.com/office/drawing/2014/main" id="{2E6CF35D-9219-5188-49AF-076990398714}"/>
              </a:ext>
            </a:extLst>
          </p:cNvPr>
          <p:cNvSpPr txBox="1"/>
          <p:nvPr/>
        </p:nvSpPr>
        <p:spPr>
          <a:xfrm>
            <a:off x="8118694" y="3841471"/>
            <a:ext cx="1656427" cy="830997"/>
          </a:xfrm>
          <a:prstGeom prst="rect">
            <a:avLst/>
          </a:prstGeom>
          <a:noFill/>
        </p:spPr>
        <p:txBody>
          <a:bodyPr wrap="square" rtlCol="0">
            <a:spAutoFit/>
          </a:bodyPr>
          <a:lstStyle/>
          <a:p>
            <a:pPr algn="ctr"/>
            <a:r>
              <a:rPr lang="en-US" altLang="ko-KR" sz="1600" b="1" dirty="0">
                <a:solidFill>
                  <a:schemeClr val="tx1">
                    <a:lumMod val="85000"/>
                    <a:lumOff val="15000"/>
                  </a:schemeClr>
                </a:solidFill>
                <a:cs typeface="Arial" pitchFamily="34" charset="0"/>
              </a:rPr>
              <a:t>Functional Point &amp;</a:t>
            </a:r>
            <a:br>
              <a:rPr lang="en-US" altLang="ko-KR" sz="1600" b="1" dirty="0">
                <a:solidFill>
                  <a:schemeClr val="tx1">
                    <a:lumMod val="85000"/>
                    <a:lumOff val="15000"/>
                  </a:schemeClr>
                </a:solidFill>
                <a:cs typeface="Arial" pitchFamily="34" charset="0"/>
              </a:rPr>
            </a:br>
            <a:r>
              <a:rPr lang="en-US" altLang="ko-KR" sz="1600" b="1" dirty="0">
                <a:solidFill>
                  <a:schemeClr val="tx1">
                    <a:lumMod val="85000"/>
                    <a:lumOff val="15000"/>
                  </a:schemeClr>
                </a:solidFill>
                <a:cs typeface="Arial" pitchFamily="34" charset="0"/>
              </a:rPr>
              <a:t>COCOMOII</a:t>
            </a:r>
          </a:p>
        </p:txBody>
      </p:sp>
      <p:pic>
        <p:nvPicPr>
          <p:cNvPr id="49" name="Picture 48">
            <a:extLst>
              <a:ext uri="{FF2B5EF4-FFF2-40B4-BE49-F238E27FC236}">
                <a16:creationId xmlns:a16="http://schemas.microsoft.com/office/drawing/2014/main" id="{00AF5208-D796-6205-6768-A023DF3E5B12}"/>
              </a:ext>
            </a:extLst>
          </p:cNvPr>
          <p:cNvPicPr>
            <a:picLocks noChangeAspect="1"/>
          </p:cNvPicPr>
          <p:nvPr/>
        </p:nvPicPr>
        <p:blipFill>
          <a:blip r:embed="rId4"/>
          <a:stretch>
            <a:fillRect/>
          </a:stretch>
        </p:blipFill>
        <p:spPr>
          <a:xfrm>
            <a:off x="8656388" y="1903935"/>
            <a:ext cx="548640" cy="537090"/>
          </a:xfrm>
          <a:prstGeom prst="rect">
            <a:avLst/>
          </a:prstGeom>
        </p:spPr>
      </p:pic>
      <p:sp>
        <p:nvSpPr>
          <p:cNvPr id="57" name="TextBox 56">
            <a:extLst>
              <a:ext uri="{FF2B5EF4-FFF2-40B4-BE49-F238E27FC236}">
                <a16:creationId xmlns:a16="http://schemas.microsoft.com/office/drawing/2014/main" id="{93CAF3BF-E779-46A2-8141-E482B8AE65B3}"/>
              </a:ext>
            </a:extLst>
          </p:cNvPr>
          <p:cNvSpPr txBox="1"/>
          <p:nvPr/>
        </p:nvSpPr>
        <p:spPr>
          <a:xfrm>
            <a:off x="9523906" y="4692597"/>
            <a:ext cx="1656427" cy="584775"/>
          </a:xfrm>
          <a:prstGeom prst="rect">
            <a:avLst/>
          </a:prstGeom>
          <a:pattFill prst="pct5">
            <a:fgClr>
              <a:schemeClr val="accent1"/>
            </a:fgClr>
            <a:bgClr>
              <a:schemeClr val="bg1"/>
            </a:bgClr>
          </a:pattFill>
        </p:spPr>
        <p:txBody>
          <a:bodyPr wrap="square" rtlCol="0">
            <a:spAutoFit/>
          </a:bodyPr>
          <a:lstStyle/>
          <a:p>
            <a:pPr algn="ctr"/>
            <a:r>
              <a:rPr lang="en-US" altLang="ko-KR" sz="1600" b="1" dirty="0">
                <a:solidFill>
                  <a:schemeClr val="accent6">
                    <a:lumMod val="10000"/>
                    <a:lumOff val="90000"/>
                  </a:schemeClr>
                </a:solidFill>
                <a:cs typeface="Arial" pitchFamily="34" charset="0"/>
              </a:rPr>
              <a:t>Wireframe by </a:t>
            </a:r>
            <a:r>
              <a:rPr lang="en-US" altLang="ko-KR" sz="1600" b="1" dirty="0" err="1">
                <a:solidFill>
                  <a:schemeClr val="accent6">
                    <a:lumMod val="10000"/>
                    <a:lumOff val="90000"/>
                  </a:schemeClr>
                </a:solidFill>
                <a:cs typeface="Arial" pitchFamily="34" charset="0"/>
              </a:rPr>
              <a:t>Balsamiq</a:t>
            </a:r>
            <a:endParaRPr lang="en-US" altLang="ko-KR" sz="1600" b="1" dirty="0">
              <a:solidFill>
                <a:schemeClr val="accent6">
                  <a:lumMod val="10000"/>
                  <a:lumOff val="90000"/>
                </a:schemeClr>
              </a:solidFill>
              <a:cs typeface="Arial" pitchFamily="34" charset="0"/>
            </a:endParaRPr>
          </a:p>
        </p:txBody>
      </p:sp>
    </p:spTree>
    <p:extLst>
      <p:ext uri="{BB962C8B-B14F-4D97-AF65-F5344CB8AC3E}">
        <p14:creationId xmlns:p14="http://schemas.microsoft.com/office/powerpoint/2010/main" val="2671983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42579" y="339508"/>
            <a:ext cx="11573197" cy="724247"/>
          </a:xfrm>
        </p:spPr>
        <p:txBody>
          <a:bodyPr/>
          <a:lstStyle/>
          <a:p>
            <a:r>
              <a:rPr lang="en-US" dirty="0"/>
              <a:t>General System Characteristic</a:t>
            </a:r>
          </a:p>
        </p:txBody>
      </p:sp>
      <p:graphicFrame>
        <p:nvGraphicFramePr>
          <p:cNvPr id="3" name="Table 2"/>
          <p:cNvGraphicFramePr>
            <a:graphicFrameLocks noGrp="1"/>
          </p:cNvGraphicFramePr>
          <p:nvPr>
            <p:extLst>
              <p:ext uri="{D42A27DB-BD31-4B8C-83A1-F6EECF244321}">
                <p14:modId xmlns:p14="http://schemas.microsoft.com/office/powerpoint/2010/main" val="362554819"/>
              </p:ext>
            </p:extLst>
          </p:nvPr>
        </p:nvGraphicFramePr>
        <p:xfrm>
          <a:off x="3125627" y="1924300"/>
          <a:ext cx="6007100" cy="4175760"/>
        </p:xfrm>
        <a:graphic>
          <a:graphicData uri="http://schemas.openxmlformats.org/drawingml/2006/table">
            <a:tbl>
              <a:tblPr>
                <a:tableStyleId>{5C22544A-7EE6-4342-B048-85BDC9FD1C3A}</a:tableStyleId>
              </a:tblPr>
              <a:tblGrid>
                <a:gridCol w="584200">
                  <a:extLst>
                    <a:ext uri="{9D8B030D-6E8A-4147-A177-3AD203B41FA5}">
                      <a16:colId xmlns:a16="http://schemas.microsoft.com/office/drawing/2014/main" val="1788731497"/>
                    </a:ext>
                  </a:extLst>
                </a:gridCol>
                <a:gridCol w="1511300">
                  <a:extLst>
                    <a:ext uri="{9D8B030D-6E8A-4147-A177-3AD203B41FA5}">
                      <a16:colId xmlns:a16="http://schemas.microsoft.com/office/drawing/2014/main" val="699824415"/>
                    </a:ext>
                  </a:extLst>
                </a:gridCol>
                <a:gridCol w="1558496">
                  <a:extLst>
                    <a:ext uri="{9D8B030D-6E8A-4147-A177-3AD203B41FA5}">
                      <a16:colId xmlns:a16="http://schemas.microsoft.com/office/drawing/2014/main" val="355805700"/>
                    </a:ext>
                  </a:extLst>
                </a:gridCol>
                <a:gridCol w="2353104">
                  <a:extLst>
                    <a:ext uri="{9D8B030D-6E8A-4147-A177-3AD203B41FA5}">
                      <a16:colId xmlns:a16="http://schemas.microsoft.com/office/drawing/2014/main" val="1617252171"/>
                    </a:ext>
                  </a:extLst>
                </a:gridCol>
              </a:tblGrid>
              <a:tr h="152400">
                <a:tc>
                  <a:txBody>
                    <a:bodyPr/>
                    <a:lstStyle/>
                    <a:p>
                      <a:pPr algn="ctr" fontAlgn="b"/>
                      <a:r>
                        <a:rPr lang="en-US" sz="1400" b="1" u="none" strike="noStrike" dirty="0">
                          <a:effectLst/>
                        </a:rPr>
                        <a:t>No.</a:t>
                      </a:r>
                      <a:endParaRPr lang="en-US" sz="1400" b="1" i="0" u="none" strike="noStrike" dirty="0">
                        <a:solidFill>
                          <a:srgbClr val="666666"/>
                        </a:solidFill>
                        <a:effectLst/>
                        <a:latin typeface="Arimo"/>
                        <a:ea typeface="MS PGothic" panose="020B0600070205080204" pitchFamily="34" charset="-128"/>
                      </a:endParaRPr>
                    </a:p>
                  </a:txBody>
                  <a:tcPr marL="7620" marR="7620" marT="7620" marB="0" anchor="ctr"/>
                </a:tc>
                <a:tc>
                  <a:txBody>
                    <a:bodyPr/>
                    <a:lstStyle/>
                    <a:p>
                      <a:pPr algn="ctr" fontAlgn="b"/>
                      <a:r>
                        <a:rPr lang="en-US" sz="1400" b="1" u="none" strike="noStrike" dirty="0">
                          <a:effectLst/>
                        </a:rPr>
                        <a:t> </a:t>
                      </a:r>
                      <a:endParaRPr lang="en-US" sz="1400" b="1" i="0" u="none" strike="noStrike" dirty="0">
                        <a:solidFill>
                          <a:srgbClr val="333333"/>
                        </a:solidFill>
                        <a:effectLst/>
                        <a:latin typeface="Arimo"/>
                        <a:ea typeface="MS PGothic" panose="020B0600070205080204" pitchFamily="34" charset="-128"/>
                      </a:endParaRPr>
                    </a:p>
                  </a:txBody>
                  <a:tcPr marL="7620" marR="7620" marT="7620" marB="0" anchor="ctr"/>
                </a:tc>
                <a:tc>
                  <a:txBody>
                    <a:bodyPr/>
                    <a:lstStyle/>
                    <a:p>
                      <a:pPr algn="ctr" fontAlgn="b"/>
                      <a:r>
                        <a:rPr lang="en-US" sz="1400" b="1" u="none" strike="noStrike" dirty="0">
                          <a:effectLst/>
                        </a:rPr>
                        <a:t>VAF</a:t>
                      </a:r>
                      <a:endParaRPr lang="en-US" sz="1400" b="1" i="0" u="none" strike="noStrike" dirty="0">
                        <a:solidFill>
                          <a:srgbClr val="333333"/>
                        </a:solidFill>
                        <a:effectLst/>
                        <a:latin typeface="Arimo"/>
                        <a:ea typeface="MS PGothic" panose="020B0600070205080204" pitchFamily="34" charset="-128"/>
                      </a:endParaRPr>
                    </a:p>
                  </a:txBody>
                  <a:tcPr marL="7620" marR="7620" marT="7620" marB="0" anchor="ctr"/>
                </a:tc>
                <a:tc>
                  <a:txBody>
                    <a:bodyPr/>
                    <a:lstStyle/>
                    <a:p>
                      <a:pPr algn="ctr" fontAlgn="b"/>
                      <a:r>
                        <a:rPr lang="en-US" sz="1400" b="1" u="none" strike="noStrike" dirty="0">
                          <a:effectLst/>
                        </a:rPr>
                        <a:t>Weight: 0 (low) ~ 5 (high)</a:t>
                      </a:r>
                      <a:endParaRPr lang="en-US" sz="1400" b="1" i="0" u="none" strike="noStrike" dirty="0">
                        <a:solidFill>
                          <a:srgbClr val="333333"/>
                        </a:solidFill>
                        <a:effectLst/>
                        <a:latin typeface="Arimo"/>
                        <a:ea typeface="MS PGothic" panose="020B0600070205080204" pitchFamily="34" charset="-128"/>
                      </a:endParaRPr>
                    </a:p>
                  </a:txBody>
                  <a:tcPr marL="7620" marR="7620" marT="7620" marB="0" anchor="ctr"/>
                </a:tc>
                <a:extLst>
                  <a:ext uri="{0D108BD9-81ED-4DB2-BD59-A6C34878D82A}">
                    <a16:rowId xmlns:a16="http://schemas.microsoft.com/office/drawing/2014/main" val="3254300146"/>
                  </a:ext>
                </a:extLst>
              </a:tr>
              <a:tr h="152400">
                <a:tc>
                  <a:txBody>
                    <a:bodyPr/>
                    <a:lstStyle/>
                    <a:p>
                      <a:pPr algn="ctr" fontAlgn="b"/>
                      <a:r>
                        <a:rPr lang="en-US" sz="1400" b="1" u="none" strike="noStrike" dirty="0">
                          <a:effectLst/>
                        </a:rPr>
                        <a:t>1</a:t>
                      </a:r>
                      <a:endParaRPr lang="en-US" sz="1400" b="1" i="0" u="none" strike="noStrike" dirty="0">
                        <a:solidFill>
                          <a:srgbClr val="B3B3B3"/>
                        </a:solidFill>
                        <a:effectLst/>
                        <a:latin typeface="Arimo"/>
                        <a:ea typeface="MS PGothic" panose="020B0600070205080204" pitchFamily="34" charset="-128"/>
                      </a:endParaRPr>
                    </a:p>
                  </a:txBody>
                  <a:tcPr marL="7620" marR="7620" marT="7620" marB="0" anchor="ctr"/>
                </a:tc>
                <a:tc>
                  <a:txBody>
                    <a:bodyPr/>
                    <a:lstStyle/>
                    <a:p>
                      <a:pPr algn="l" fontAlgn="b"/>
                      <a:r>
                        <a:rPr lang="en-US" sz="1400" u="none" strike="noStrike">
                          <a:effectLst/>
                        </a:rPr>
                        <a:t>Data communications</a:t>
                      </a:r>
                      <a:endParaRPr lang="en-US" sz="1400" b="0" i="0" u="none" strike="noStrike">
                        <a:solidFill>
                          <a:srgbClr val="4C4C4C"/>
                        </a:solidFill>
                        <a:effectLst/>
                        <a:latin typeface="Arimo"/>
                        <a:ea typeface="MS PGothic" panose="020B0600070205080204" pitchFamily="34" charset="-128"/>
                      </a:endParaRPr>
                    </a:p>
                  </a:txBody>
                  <a:tcPr marL="7620" marR="7620" marT="7620" marB="0" anchor="ctr"/>
                </a:tc>
                <a:tc>
                  <a:txBody>
                    <a:bodyPr/>
                    <a:lstStyle/>
                    <a:p>
                      <a:pPr algn="l" fontAlgn="b"/>
                      <a:r>
                        <a:rPr lang="en-US" sz="1400" u="none" strike="noStrike">
                          <a:effectLst/>
                        </a:rPr>
                        <a:t> </a:t>
                      </a:r>
                      <a:endParaRPr lang="en-US" sz="1400" b="0" i="0" u="none" strike="noStrike">
                        <a:solidFill>
                          <a:srgbClr val="000000"/>
                        </a:solidFill>
                        <a:effectLst/>
                        <a:latin typeface="Arimo"/>
                        <a:ea typeface="MS PGothic" panose="020B0600070205080204" pitchFamily="34" charset="-128"/>
                      </a:endParaRPr>
                    </a:p>
                  </a:txBody>
                  <a:tcPr marL="7620" marR="7620" marT="7620" marB="0" anchor="ctr"/>
                </a:tc>
                <a:tc>
                  <a:txBody>
                    <a:bodyPr/>
                    <a:lstStyle/>
                    <a:p>
                      <a:pPr algn="ctr" fontAlgn="b"/>
                      <a:r>
                        <a:rPr lang="en-US" sz="1400" u="none" strike="noStrike">
                          <a:effectLst/>
                        </a:rPr>
                        <a:t>4</a:t>
                      </a:r>
                      <a:endParaRPr lang="en-US" sz="1400" b="0" i="0" u="none" strike="noStrike">
                        <a:solidFill>
                          <a:srgbClr val="000000"/>
                        </a:solidFill>
                        <a:effectLst/>
                        <a:latin typeface="Arimo"/>
                        <a:ea typeface="MS PGothic" panose="020B0600070205080204" pitchFamily="34" charset="-128"/>
                      </a:endParaRPr>
                    </a:p>
                  </a:txBody>
                  <a:tcPr marL="7620" marR="7620" marT="7620" marB="0" anchor="ctr"/>
                </a:tc>
                <a:extLst>
                  <a:ext uri="{0D108BD9-81ED-4DB2-BD59-A6C34878D82A}">
                    <a16:rowId xmlns:a16="http://schemas.microsoft.com/office/drawing/2014/main" val="1540409551"/>
                  </a:ext>
                </a:extLst>
              </a:tr>
              <a:tr h="152400">
                <a:tc>
                  <a:txBody>
                    <a:bodyPr/>
                    <a:lstStyle/>
                    <a:p>
                      <a:pPr algn="ctr" fontAlgn="b"/>
                      <a:r>
                        <a:rPr lang="en-US" sz="1400" b="1" u="none" strike="noStrike">
                          <a:effectLst/>
                        </a:rPr>
                        <a:t>2</a:t>
                      </a:r>
                      <a:endParaRPr lang="en-US" sz="1400" b="1" i="0" u="none" strike="noStrike">
                        <a:solidFill>
                          <a:srgbClr val="B3B3B3"/>
                        </a:solidFill>
                        <a:effectLst/>
                        <a:latin typeface="Arimo"/>
                        <a:ea typeface="MS PGothic" panose="020B0600070205080204" pitchFamily="34" charset="-128"/>
                      </a:endParaRPr>
                    </a:p>
                  </a:txBody>
                  <a:tcPr marL="7620" marR="7620" marT="7620" marB="0" anchor="ctr"/>
                </a:tc>
                <a:tc gridSpan="2">
                  <a:txBody>
                    <a:bodyPr/>
                    <a:lstStyle/>
                    <a:p>
                      <a:pPr algn="l" fontAlgn="b"/>
                      <a:r>
                        <a:rPr lang="en-US" sz="1400" u="none" strike="noStrike" dirty="0">
                          <a:effectLst/>
                        </a:rPr>
                        <a:t>Distributed data processing</a:t>
                      </a:r>
                      <a:endParaRPr lang="en-US" sz="1400" b="0" i="0" u="none" strike="noStrike" dirty="0">
                        <a:solidFill>
                          <a:srgbClr val="4C4C4C"/>
                        </a:solidFill>
                        <a:effectLst/>
                        <a:latin typeface="Arimo"/>
                        <a:ea typeface="MS PGothic" panose="020B0600070205080204" pitchFamily="34" charset="-128"/>
                      </a:endParaRPr>
                    </a:p>
                  </a:txBody>
                  <a:tcPr marL="7620" marR="7620" marT="7620" marB="0" anchor="ctr"/>
                </a:tc>
                <a:tc hMerge="1">
                  <a:txBody>
                    <a:bodyPr/>
                    <a:lstStyle/>
                    <a:p>
                      <a:endParaRPr lang="en-US"/>
                    </a:p>
                  </a:txBody>
                  <a:tcPr/>
                </a:tc>
                <a:tc>
                  <a:txBody>
                    <a:bodyPr/>
                    <a:lstStyle/>
                    <a:p>
                      <a:pPr algn="ctr" fontAlgn="b"/>
                      <a:r>
                        <a:rPr lang="en-US" sz="1400" u="none" strike="noStrike">
                          <a:effectLst/>
                        </a:rPr>
                        <a:t>3</a:t>
                      </a:r>
                      <a:endParaRPr lang="en-US" sz="1400" b="0" i="0" u="none" strike="noStrike">
                        <a:solidFill>
                          <a:srgbClr val="000000"/>
                        </a:solidFill>
                        <a:effectLst/>
                        <a:latin typeface="Arimo"/>
                        <a:ea typeface="MS PGothic" panose="020B0600070205080204" pitchFamily="34" charset="-128"/>
                      </a:endParaRPr>
                    </a:p>
                  </a:txBody>
                  <a:tcPr marL="7620" marR="7620" marT="7620" marB="0" anchor="ctr"/>
                </a:tc>
                <a:extLst>
                  <a:ext uri="{0D108BD9-81ED-4DB2-BD59-A6C34878D82A}">
                    <a16:rowId xmlns:a16="http://schemas.microsoft.com/office/drawing/2014/main" val="3054072497"/>
                  </a:ext>
                </a:extLst>
              </a:tr>
              <a:tr h="152400">
                <a:tc>
                  <a:txBody>
                    <a:bodyPr/>
                    <a:lstStyle/>
                    <a:p>
                      <a:pPr algn="ctr" fontAlgn="b"/>
                      <a:r>
                        <a:rPr lang="en-US" sz="1400" b="1" u="none" strike="noStrike">
                          <a:effectLst/>
                        </a:rPr>
                        <a:t>3</a:t>
                      </a:r>
                      <a:endParaRPr lang="en-US" sz="1400" b="1" i="0" u="none" strike="noStrike">
                        <a:solidFill>
                          <a:srgbClr val="B3B3B3"/>
                        </a:solidFill>
                        <a:effectLst/>
                        <a:latin typeface="Arimo"/>
                        <a:ea typeface="MS PGothic" panose="020B0600070205080204" pitchFamily="34" charset="-128"/>
                      </a:endParaRPr>
                    </a:p>
                  </a:txBody>
                  <a:tcPr marL="7620" marR="7620" marT="7620" marB="0" anchor="ctr"/>
                </a:tc>
                <a:tc>
                  <a:txBody>
                    <a:bodyPr/>
                    <a:lstStyle/>
                    <a:p>
                      <a:pPr algn="l" fontAlgn="b"/>
                      <a:r>
                        <a:rPr lang="en-US" sz="1400" u="none" strike="noStrike" dirty="0">
                          <a:effectLst/>
                        </a:rPr>
                        <a:t>Performance</a:t>
                      </a:r>
                      <a:endParaRPr lang="en-US" sz="1400" b="0" i="0" u="none" strike="noStrike" dirty="0">
                        <a:solidFill>
                          <a:srgbClr val="4C4C4C"/>
                        </a:solidFill>
                        <a:effectLst/>
                        <a:latin typeface="Arimo"/>
                        <a:ea typeface="MS PGothic" panose="020B0600070205080204" pitchFamily="34" charset="-128"/>
                      </a:endParaRPr>
                    </a:p>
                  </a:txBody>
                  <a:tcPr marL="7620" marR="7620" marT="7620" marB="0" anchor="ctr"/>
                </a:tc>
                <a:tc>
                  <a:txBody>
                    <a:bodyPr/>
                    <a:lstStyle/>
                    <a:p>
                      <a:pPr algn="l" fontAlgn="b"/>
                      <a:r>
                        <a:rPr lang="en-US" sz="1400" u="none" strike="noStrike">
                          <a:effectLst/>
                        </a:rPr>
                        <a:t> </a:t>
                      </a:r>
                      <a:endParaRPr lang="en-US" sz="1400" b="0" i="0" u="none" strike="noStrike">
                        <a:solidFill>
                          <a:srgbClr val="000000"/>
                        </a:solidFill>
                        <a:effectLst/>
                        <a:latin typeface="Arimo"/>
                        <a:ea typeface="MS PGothic" panose="020B0600070205080204" pitchFamily="34" charset="-128"/>
                      </a:endParaRPr>
                    </a:p>
                  </a:txBody>
                  <a:tcPr marL="7620" marR="7620" marT="7620" marB="0" anchor="ctr"/>
                </a:tc>
                <a:tc>
                  <a:txBody>
                    <a:bodyPr/>
                    <a:lstStyle/>
                    <a:p>
                      <a:pPr algn="ctr" fontAlgn="b"/>
                      <a:r>
                        <a:rPr lang="en-US" sz="1400" u="none" strike="noStrike">
                          <a:effectLst/>
                        </a:rPr>
                        <a:t>4</a:t>
                      </a:r>
                      <a:endParaRPr lang="en-US" sz="1400" b="0" i="0" u="none" strike="noStrike">
                        <a:solidFill>
                          <a:srgbClr val="000000"/>
                        </a:solidFill>
                        <a:effectLst/>
                        <a:latin typeface="Arimo"/>
                        <a:ea typeface="MS PGothic" panose="020B0600070205080204" pitchFamily="34" charset="-128"/>
                      </a:endParaRPr>
                    </a:p>
                  </a:txBody>
                  <a:tcPr marL="7620" marR="7620" marT="7620" marB="0" anchor="ctr"/>
                </a:tc>
                <a:extLst>
                  <a:ext uri="{0D108BD9-81ED-4DB2-BD59-A6C34878D82A}">
                    <a16:rowId xmlns:a16="http://schemas.microsoft.com/office/drawing/2014/main" val="1914471623"/>
                  </a:ext>
                </a:extLst>
              </a:tr>
              <a:tr h="152400">
                <a:tc>
                  <a:txBody>
                    <a:bodyPr/>
                    <a:lstStyle/>
                    <a:p>
                      <a:pPr algn="ctr" fontAlgn="b"/>
                      <a:r>
                        <a:rPr lang="en-US" sz="1400" b="1" u="none" strike="noStrike">
                          <a:effectLst/>
                        </a:rPr>
                        <a:t>4</a:t>
                      </a:r>
                      <a:endParaRPr lang="en-US" sz="1400" b="1" i="0" u="none" strike="noStrike">
                        <a:solidFill>
                          <a:srgbClr val="B3B3B3"/>
                        </a:solidFill>
                        <a:effectLst/>
                        <a:latin typeface="Arimo"/>
                        <a:ea typeface="MS PGothic" panose="020B0600070205080204" pitchFamily="34" charset="-128"/>
                      </a:endParaRPr>
                    </a:p>
                  </a:txBody>
                  <a:tcPr marL="7620" marR="7620" marT="7620" marB="0" anchor="ctr"/>
                </a:tc>
                <a:tc gridSpan="2">
                  <a:txBody>
                    <a:bodyPr/>
                    <a:lstStyle/>
                    <a:p>
                      <a:pPr algn="l" fontAlgn="b"/>
                      <a:r>
                        <a:rPr lang="en-US" sz="1400" u="none" strike="noStrike" dirty="0">
                          <a:effectLst/>
                        </a:rPr>
                        <a:t>Heavily used configuration</a:t>
                      </a:r>
                      <a:endParaRPr lang="en-US" sz="1400" b="0" i="0" u="none" strike="noStrike" dirty="0">
                        <a:solidFill>
                          <a:srgbClr val="4C4C4C"/>
                        </a:solidFill>
                        <a:effectLst/>
                        <a:latin typeface="Arimo"/>
                        <a:ea typeface="MS PGothic" panose="020B0600070205080204" pitchFamily="34" charset="-128"/>
                      </a:endParaRPr>
                    </a:p>
                  </a:txBody>
                  <a:tcPr marL="7620" marR="7620" marT="7620" marB="0" anchor="ctr"/>
                </a:tc>
                <a:tc hMerge="1">
                  <a:txBody>
                    <a:bodyPr/>
                    <a:lstStyle/>
                    <a:p>
                      <a:endParaRPr lang="en-US"/>
                    </a:p>
                  </a:txBody>
                  <a:tcPr/>
                </a:tc>
                <a:tc>
                  <a:txBody>
                    <a:bodyPr/>
                    <a:lstStyle/>
                    <a:p>
                      <a:pPr algn="ctr" fontAlgn="b"/>
                      <a:r>
                        <a:rPr lang="en-US" sz="1400" u="none" strike="noStrike">
                          <a:effectLst/>
                        </a:rPr>
                        <a:t>3</a:t>
                      </a:r>
                      <a:endParaRPr lang="en-US" sz="1400" b="0" i="0" u="none" strike="noStrike">
                        <a:solidFill>
                          <a:srgbClr val="000000"/>
                        </a:solidFill>
                        <a:effectLst/>
                        <a:latin typeface="Arimo"/>
                        <a:ea typeface="MS PGothic" panose="020B0600070205080204" pitchFamily="34" charset="-128"/>
                      </a:endParaRPr>
                    </a:p>
                  </a:txBody>
                  <a:tcPr marL="7620" marR="7620" marT="7620" marB="0" anchor="ctr"/>
                </a:tc>
                <a:extLst>
                  <a:ext uri="{0D108BD9-81ED-4DB2-BD59-A6C34878D82A}">
                    <a16:rowId xmlns:a16="http://schemas.microsoft.com/office/drawing/2014/main" val="2718436830"/>
                  </a:ext>
                </a:extLst>
              </a:tr>
              <a:tr h="152400">
                <a:tc>
                  <a:txBody>
                    <a:bodyPr/>
                    <a:lstStyle/>
                    <a:p>
                      <a:pPr algn="ctr" fontAlgn="b"/>
                      <a:r>
                        <a:rPr lang="en-US" sz="1400" b="1" u="none" strike="noStrike">
                          <a:effectLst/>
                        </a:rPr>
                        <a:t>5</a:t>
                      </a:r>
                      <a:endParaRPr lang="en-US" sz="1400" b="1" i="0" u="none" strike="noStrike">
                        <a:solidFill>
                          <a:srgbClr val="B3B3B3"/>
                        </a:solidFill>
                        <a:effectLst/>
                        <a:latin typeface="Arimo"/>
                        <a:ea typeface="MS PGothic" panose="020B0600070205080204" pitchFamily="34" charset="-128"/>
                      </a:endParaRPr>
                    </a:p>
                  </a:txBody>
                  <a:tcPr marL="7620" marR="7620" marT="7620" marB="0" anchor="ctr"/>
                </a:tc>
                <a:tc>
                  <a:txBody>
                    <a:bodyPr/>
                    <a:lstStyle/>
                    <a:p>
                      <a:pPr algn="l" fontAlgn="b"/>
                      <a:r>
                        <a:rPr lang="en-US" sz="1400" u="none" strike="noStrike" dirty="0">
                          <a:effectLst/>
                        </a:rPr>
                        <a:t>Transaction rate</a:t>
                      </a:r>
                      <a:endParaRPr lang="en-US" sz="1400" b="0" i="0" u="none" strike="noStrike" dirty="0">
                        <a:solidFill>
                          <a:srgbClr val="4C4C4C"/>
                        </a:solidFill>
                        <a:effectLst/>
                        <a:latin typeface="Arimo"/>
                        <a:ea typeface="MS PGothic" panose="020B0600070205080204" pitchFamily="34" charset="-128"/>
                      </a:endParaRPr>
                    </a:p>
                  </a:txBody>
                  <a:tcPr marL="7620" marR="7620" marT="7620" marB="0" anchor="ctr"/>
                </a:tc>
                <a:tc>
                  <a:txBody>
                    <a:bodyPr/>
                    <a:lstStyle/>
                    <a:p>
                      <a:pPr algn="l" fontAlgn="b"/>
                      <a:r>
                        <a:rPr lang="en-US" sz="1400" u="none" strike="noStrike">
                          <a:effectLst/>
                        </a:rPr>
                        <a:t> </a:t>
                      </a:r>
                      <a:endParaRPr lang="en-US" sz="1400" b="0" i="0" u="none" strike="noStrike">
                        <a:solidFill>
                          <a:srgbClr val="000000"/>
                        </a:solidFill>
                        <a:effectLst/>
                        <a:latin typeface="Arimo"/>
                        <a:ea typeface="MS PGothic" panose="020B0600070205080204" pitchFamily="34" charset="-128"/>
                      </a:endParaRPr>
                    </a:p>
                  </a:txBody>
                  <a:tcPr marL="7620" marR="7620" marT="7620" marB="0" anchor="ctr"/>
                </a:tc>
                <a:tc>
                  <a:txBody>
                    <a:bodyPr/>
                    <a:lstStyle/>
                    <a:p>
                      <a:pPr algn="ctr" fontAlgn="b"/>
                      <a:r>
                        <a:rPr lang="en-US" sz="1400" u="none" strike="noStrike">
                          <a:effectLst/>
                        </a:rPr>
                        <a:t>4</a:t>
                      </a:r>
                      <a:endParaRPr lang="en-US" sz="1400" b="0" i="0" u="none" strike="noStrike">
                        <a:solidFill>
                          <a:srgbClr val="000000"/>
                        </a:solidFill>
                        <a:effectLst/>
                        <a:latin typeface="Arimo"/>
                        <a:ea typeface="MS PGothic" panose="020B0600070205080204" pitchFamily="34" charset="-128"/>
                      </a:endParaRPr>
                    </a:p>
                  </a:txBody>
                  <a:tcPr marL="7620" marR="7620" marT="7620" marB="0" anchor="ctr"/>
                </a:tc>
                <a:extLst>
                  <a:ext uri="{0D108BD9-81ED-4DB2-BD59-A6C34878D82A}">
                    <a16:rowId xmlns:a16="http://schemas.microsoft.com/office/drawing/2014/main" val="3137927896"/>
                  </a:ext>
                </a:extLst>
              </a:tr>
              <a:tr h="152400">
                <a:tc>
                  <a:txBody>
                    <a:bodyPr/>
                    <a:lstStyle/>
                    <a:p>
                      <a:pPr algn="ctr" fontAlgn="b"/>
                      <a:r>
                        <a:rPr lang="en-US" sz="1400" b="1" u="none" strike="noStrike">
                          <a:effectLst/>
                        </a:rPr>
                        <a:t>6</a:t>
                      </a:r>
                      <a:endParaRPr lang="en-US" sz="1400" b="1" i="0" u="none" strike="noStrike">
                        <a:solidFill>
                          <a:srgbClr val="B3B3B3"/>
                        </a:solidFill>
                        <a:effectLst/>
                        <a:latin typeface="Arimo"/>
                        <a:ea typeface="MS PGothic" panose="020B0600070205080204" pitchFamily="34" charset="-128"/>
                      </a:endParaRPr>
                    </a:p>
                  </a:txBody>
                  <a:tcPr marL="7620" marR="7620" marT="7620" marB="0" anchor="ctr"/>
                </a:tc>
                <a:tc>
                  <a:txBody>
                    <a:bodyPr/>
                    <a:lstStyle/>
                    <a:p>
                      <a:pPr algn="l" fontAlgn="b"/>
                      <a:r>
                        <a:rPr lang="en-US" sz="1400" u="none" strike="noStrike" dirty="0">
                          <a:effectLst/>
                        </a:rPr>
                        <a:t>On-Line data entry</a:t>
                      </a:r>
                      <a:endParaRPr lang="en-US" sz="1400" b="0" i="0" u="none" strike="noStrike" dirty="0">
                        <a:solidFill>
                          <a:srgbClr val="4C4C4C"/>
                        </a:solidFill>
                        <a:effectLst/>
                        <a:latin typeface="Arimo"/>
                        <a:ea typeface="MS PGothic" panose="020B0600070205080204" pitchFamily="34" charset="-128"/>
                      </a:endParaRPr>
                    </a:p>
                  </a:txBody>
                  <a:tcPr marL="7620" marR="7620" marT="7620" marB="0" anchor="ctr"/>
                </a:tc>
                <a:tc>
                  <a:txBody>
                    <a:bodyPr/>
                    <a:lstStyle/>
                    <a:p>
                      <a:pPr algn="l" fontAlgn="b"/>
                      <a:r>
                        <a:rPr lang="en-US" sz="1400" u="none" strike="noStrike" dirty="0">
                          <a:effectLst/>
                        </a:rPr>
                        <a:t> </a:t>
                      </a:r>
                      <a:endParaRPr lang="en-US" sz="1400" b="0" i="0" u="none" strike="noStrike" dirty="0">
                        <a:solidFill>
                          <a:srgbClr val="000000"/>
                        </a:solidFill>
                        <a:effectLst/>
                        <a:latin typeface="Arimo"/>
                        <a:ea typeface="MS PGothic" panose="020B0600070205080204" pitchFamily="34" charset="-128"/>
                      </a:endParaRPr>
                    </a:p>
                  </a:txBody>
                  <a:tcPr marL="7620" marR="7620" marT="7620" marB="0" anchor="ctr"/>
                </a:tc>
                <a:tc>
                  <a:txBody>
                    <a:bodyPr/>
                    <a:lstStyle/>
                    <a:p>
                      <a:pPr algn="ctr" fontAlgn="b"/>
                      <a:r>
                        <a:rPr lang="en-US" sz="1400" u="none" strike="noStrike">
                          <a:effectLst/>
                        </a:rPr>
                        <a:t>5</a:t>
                      </a:r>
                      <a:endParaRPr lang="en-US" sz="1400" b="0" i="0" u="none" strike="noStrike">
                        <a:solidFill>
                          <a:srgbClr val="000000"/>
                        </a:solidFill>
                        <a:effectLst/>
                        <a:latin typeface="Arimo"/>
                        <a:ea typeface="MS PGothic" panose="020B0600070205080204" pitchFamily="34" charset="-128"/>
                      </a:endParaRPr>
                    </a:p>
                  </a:txBody>
                  <a:tcPr marL="7620" marR="7620" marT="7620" marB="0" anchor="ctr"/>
                </a:tc>
                <a:extLst>
                  <a:ext uri="{0D108BD9-81ED-4DB2-BD59-A6C34878D82A}">
                    <a16:rowId xmlns:a16="http://schemas.microsoft.com/office/drawing/2014/main" val="2286194705"/>
                  </a:ext>
                </a:extLst>
              </a:tr>
              <a:tr h="152400">
                <a:tc>
                  <a:txBody>
                    <a:bodyPr/>
                    <a:lstStyle/>
                    <a:p>
                      <a:pPr algn="ctr" fontAlgn="b"/>
                      <a:r>
                        <a:rPr lang="en-US" sz="1400" b="1" u="none" strike="noStrike">
                          <a:effectLst/>
                        </a:rPr>
                        <a:t>7</a:t>
                      </a:r>
                      <a:endParaRPr lang="en-US" sz="1400" b="1" i="0" u="none" strike="noStrike">
                        <a:solidFill>
                          <a:srgbClr val="B3B3B3"/>
                        </a:solidFill>
                        <a:effectLst/>
                        <a:latin typeface="Arimo"/>
                        <a:ea typeface="MS PGothic" panose="020B0600070205080204" pitchFamily="34" charset="-128"/>
                      </a:endParaRPr>
                    </a:p>
                  </a:txBody>
                  <a:tcPr marL="7620" marR="7620" marT="7620" marB="0" anchor="ctr"/>
                </a:tc>
                <a:tc>
                  <a:txBody>
                    <a:bodyPr/>
                    <a:lstStyle/>
                    <a:p>
                      <a:pPr algn="l" fontAlgn="b"/>
                      <a:r>
                        <a:rPr lang="en-US" sz="1400" u="none" strike="noStrike">
                          <a:effectLst/>
                        </a:rPr>
                        <a:t>End-user efficiency</a:t>
                      </a:r>
                      <a:endParaRPr lang="en-US" sz="1400" b="0" i="0" u="none" strike="noStrike">
                        <a:solidFill>
                          <a:srgbClr val="4C4C4C"/>
                        </a:solidFill>
                        <a:effectLst/>
                        <a:latin typeface="Arimo"/>
                        <a:ea typeface="MS PGothic" panose="020B0600070205080204" pitchFamily="34" charset="-128"/>
                      </a:endParaRPr>
                    </a:p>
                  </a:txBody>
                  <a:tcPr marL="7620" marR="7620" marT="7620" marB="0" anchor="ctr"/>
                </a:tc>
                <a:tc>
                  <a:txBody>
                    <a:bodyPr/>
                    <a:lstStyle/>
                    <a:p>
                      <a:pPr algn="l" fontAlgn="b"/>
                      <a:r>
                        <a:rPr lang="en-US" sz="1400" u="none" strike="noStrike" dirty="0">
                          <a:effectLst/>
                        </a:rPr>
                        <a:t> </a:t>
                      </a:r>
                      <a:endParaRPr lang="en-US" sz="1400" b="0" i="0" u="none" strike="noStrike" dirty="0">
                        <a:solidFill>
                          <a:srgbClr val="000000"/>
                        </a:solidFill>
                        <a:effectLst/>
                        <a:latin typeface="Arimo"/>
                        <a:ea typeface="MS PGothic" panose="020B0600070205080204" pitchFamily="34" charset="-128"/>
                      </a:endParaRPr>
                    </a:p>
                  </a:txBody>
                  <a:tcPr marL="7620" marR="7620" marT="7620" marB="0" anchor="ctr"/>
                </a:tc>
                <a:tc>
                  <a:txBody>
                    <a:bodyPr/>
                    <a:lstStyle/>
                    <a:p>
                      <a:pPr algn="ctr" fontAlgn="b"/>
                      <a:r>
                        <a:rPr lang="en-US" sz="1400" u="none" strike="noStrike">
                          <a:effectLst/>
                        </a:rPr>
                        <a:t>4</a:t>
                      </a:r>
                      <a:endParaRPr lang="en-US" sz="1400" b="0" i="0" u="none" strike="noStrike">
                        <a:solidFill>
                          <a:srgbClr val="000000"/>
                        </a:solidFill>
                        <a:effectLst/>
                        <a:latin typeface="Arimo"/>
                        <a:ea typeface="MS PGothic" panose="020B0600070205080204" pitchFamily="34" charset="-128"/>
                      </a:endParaRPr>
                    </a:p>
                  </a:txBody>
                  <a:tcPr marL="7620" marR="7620" marT="7620" marB="0" anchor="ctr"/>
                </a:tc>
                <a:extLst>
                  <a:ext uri="{0D108BD9-81ED-4DB2-BD59-A6C34878D82A}">
                    <a16:rowId xmlns:a16="http://schemas.microsoft.com/office/drawing/2014/main" val="2512063830"/>
                  </a:ext>
                </a:extLst>
              </a:tr>
              <a:tr h="152400">
                <a:tc>
                  <a:txBody>
                    <a:bodyPr/>
                    <a:lstStyle/>
                    <a:p>
                      <a:pPr algn="ctr" fontAlgn="b"/>
                      <a:r>
                        <a:rPr lang="en-US" sz="1400" b="1" u="none" strike="noStrike">
                          <a:effectLst/>
                        </a:rPr>
                        <a:t>8</a:t>
                      </a:r>
                      <a:endParaRPr lang="en-US" sz="1400" b="1" i="0" u="none" strike="noStrike">
                        <a:solidFill>
                          <a:srgbClr val="B3B3B3"/>
                        </a:solidFill>
                        <a:effectLst/>
                        <a:latin typeface="Arimo"/>
                        <a:ea typeface="MS PGothic" panose="020B0600070205080204" pitchFamily="34" charset="-128"/>
                      </a:endParaRPr>
                    </a:p>
                  </a:txBody>
                  <a:tcPr marL="7620" marR="7620" marT="7620" marB="0" anchor="ctr"/>
                </a:tc>
                <a:tc>
                  <a:txBody>
                    <a:bodyPr/>
                    <a:lstStyle/>
                    <a:p>
                      <a:pPr algn="l" fontAlgn="b"/>
                      <a:r>
                        <a:rPr lang="en-US" sz="1400" u="none" strike="noStrike">
                          <a:effectLst/>
                        </a:rPr>
                        <a:t>On-Line update</a:t>
                      </a:r>
                      <a:endParaRPr lang="en-US" sz="1400" b="0" i="0" u="none" strike="noStrike">
                        <a:solidFill>
                          <a:srgbClr val="4C4C4C"/>
                        </a:solidFill>
                        <a:effectLst/>
                        <a:latin typeface="Arimo"/>
                        <a:ea typeface="MS PGothic" panose="020B0600070205080204" pitchFamily="34" charset="-128"/>
                      </a:endParaRPr>
                    </a:p>
                  </a:txBody>
                  <a:tcPr marL="7620" marR="7620" marT="7620" marB="0" anchor="ctr"/>
                </a:tc>
                <a:tc>
                  <a:txBody>
                    <a:bodyPr/>
                    <a:lstStyle/>
                    <a:p>
                      <a:pPr algn="l" fontAlgn="b"/>
                      <a:r>
                        <a:rPr lang="en-US" sz="1400" u="none" strike="noStrike" dirty="0">
                          <a:effectLst/>
                        </a:rPr>
                        <a:t> </a:t>
                      </a:r>
                      <a:endParaRPr lang="en-US" sz="1400" b="0" i="0" u="none" strike="noStrike" dirty="0">
                        <a:solidFill>
                          <a:srgbClr val="000000"/>
                        </a:solidFill>
                        <a:effectLst/>
                        <a:latin typeface="Arimo"/>
                        <a:ea typeface="MS PGothic" panose="020B0600070205080204" pitchFamily="34" charset="-128"/>
                      </a:endParaRPr>
                    </a:p>
                  </a:txBody>
                  <a:tcPr marL="7620" marR="7620" marT="7620" marB="0" anchor="ctr"/>
                </a:tc>
                <a:tc>
                  <a:txBody>
                    <a:bodyPr/>
                    <a:lstStyle/>
                    <a:p>
                      <a:pPr algn="ctr" fontAlgn="b"/>
                      <a:r>
                        <a:rPr lang="en-US" sz="1400" u="none" strike="noStrike">
                          <a:effectLst/>
                        </a:rPr>
                        <a:t>4</a:t>
                      </a:r>
                      <a:endParaRPr lang="en-US" sz="1400" b="0" i="0" u="none" strike="noStrike">
                        <a:solidFill>
                          <a:srgbClr val="000000"/>
                        </a:solidFill>
                        <a:effectLst/>
                        <a:latin typeface="Arimo"/>
                        <a:ea typeface="MS PGothic" panose="020B0600070205080204" pitchFamily="34" charset="-128"/>
                      </a:endParaRPr>
                    </a:p>
                  </a:txBody>
                  <a:tcPr marL="7620" marR="7620" marT="7620" marB="0" anchor="ctr"/>
                </a:tc>
                <a:extLst>
                  <a:ext uri="{0D108BD9-81ED-4DB2-BD59-A6C34878D82A}">
                    <a16:rowId xmlns:a16="http://schemas.microsoft.com/office/drawing/2014/main" val="867085566"/>
                  </a:ext>
                </a:extLst>
              </a:tr>
              <a:tr h="152400">
                <a:tc>
                  <a:txBody>
                    <a:bodyPr/>
                    <a:lstStyle/>
                    <a:p>
                      <a:pPr algn="ctr" fontAlgn="b"/>
                      <a:r>
                        <a:rPr lang="en-US" sz="1400" b="1" u="none" strike="noStrike">
                          <a:effectLst/>
                        </a:rPr>
                        <a:t>9</a:t>
                      </a:r>
                      <a:endParaRPr lang="en-US" sz="1400" b="1" i="0" u="none" strike="noStrike">
                        <a:solidFill>
                          <a:srgbClr val="B3B3B3"/>
                        </a:solidFill>
                        <a:effectLst/>
                        <a:latin typeface="Arimo"/>
                        <a:ea typeface="MS PGothic" panose="020B0600070205080204" pitchFamily="34" charset="-128"/>
                      </a:endParaRPr>
                    </a:p>
                  </a:txBody>
                  <a:tcPr marL="7620" marR="7620" marT="7620" marB="0" anchor="ctr"/>
                </a:tc>
                <a:tc>
                  <a:txBody>
                    <a:bodyPr/>
                    <a:lstStyle/>
                    <a:p>
                      <a:pPr algn="l" fontAlgn="b"/>
                      <a:r>
                        <a:rPr lang="en-US" sz="1400" u="none" strike="noStrike">
                          <a:effectLst/>
                        </a:rPr>
                        <a:t>Complex processing</a:t>
                      </a:r>
                      <a:endParaRPr lang="en-US" sz="1400" b="0" i="0" u="none" strike="noStrike">
                        <a:solidFill>
                          <a:srgbClr val="4C4C4C"/>
                        </a:solidFill>
                        <a:effectLst/>
                        <a:latin typeface="Arimo"/>
                        <a:ea typeface="MS PGothic" panose="020B0600070205080204" pitchFamily="34" charset="-128"/>
                      </a:endParaRPr>
                    </a:p>
                  </a:txBody>
                  <a:tcPr marL="7620" marR="7620" marT="7620" marB="0" anchor="ctr"/>
                </a:tc>
                <a:tc>
                  <a:txBody>
                    <a:bodyPr/>
                    <a:lstStyle/>
                    <a:p>
                      <a:pPr algn="l" fontAlgn="b"/>
                      <a:r>
                        <a:rPr lang="en-US" sz="1400" u="none" strike="noStrike" dirty="0">
                          <a:effectLst/>
                        </a:rPr>
                        <a:t> </a:t>
                      </a:r>
                      <a:endParaRPr lang="en-US" sz="1400" b="0" i="0" u="none" strike="noStrike" dirty="0">
                        <a:solidFill>
                          <a:srgbClr val="000000"/>
                        </a:solidFill>
                        <a:effectLst/>
                        <a:latin typeface="Arimo"/>
                        <a:ea typeface="MS PGothic" panose="020B0600070205080204" pitchFamily="34" charset="-128"/>
                      </a:endParaRPr>
                    </a:p>
                  </a:txBody>
                  <a:tcPr marL="7620" marR="7620" marT="7620" marB="0" anchor="ctr"/>
                </a:tc>
                <a:tc>
                  <a:txBody>
                    <a:bodyPr/>
                    <a:lstStyle/>
                    <a:p>
                      <a:pPr algn="ctr" fontAlgn="b"/>
                      <a:r>
                        <a:rPr lang="en-US" sz="1400" u="none" strike="noStrike">
                          <a:effectLst/>
                        </a:rPr>
                        <a:t>3</a:t>
                      </a:r>
                      <a:endParaRPr lang="en-US" sz="1400" b="0" i="0" u="none" strike="noStrike">
                        <a:solidFill>
                          <a:srgbClr val="000000"/>
                        </a:solidFill>
                        <a:effectLst/>
                        <a:latin typeface="Arimo"/>
                        <a:ea typeface="MS PGothic" panose="020B0600070205080204" pitchFamily="34" charset="-128"/>
                      </a:endParaRPr>
                    </a:p>
                  </a:txBody>
                  <a:tcPr marL="7620" marR="7620" marT="7620" marB="0" anchor="ctr"/>
                </a:tc>
                <a:extLst>
                  <a:ext uri="{0D108BD9-81ED-4DB2-BD59-A6C34878D82A}">
                    <a16:rowId xmlns:a16="http://schemas.microsoft.com/office/drawing/2014/main" val="3175727116"/>
                  </a:ext>
                </a:extLst>
              </a:tr>
              <a:tr h="152400">
                <a:tc>
                  <a:txBody>
                    <a:bodyPr/>
                    <a:lstStyle/>
                    <a:p>
                      <a:pPr algn="ctr" fontAlgn="b"/>
                      <a:r>
                        <a:rPr lang="en-US" sz="1400" b="1" u="none" strike="noStrike">
                          <a:effectLst/>
                        </a:rPr>
                        <a:t>10</a:t>
                      </a:r>
                      <a:endParaRPr lang="en-US" sz="1400" b="1" i="0" u="none" strike="noStrike">
                        <a:solidFill>
                          <a:srgbClr val="B3B3B3"/>
                        </a:solidFill>
                        <a:effectLst/>
                        <a:latin typeface="Arimo"/>
                        <a:ea typeface="MS PGothic" panose="020B0600070205080204" pitchFamily="34" charset="-128"/>
                      </a:endParaRPr>
                    </a:p>
                  </a:txBody>
                  <a:tcPr marL="7620" marR="7620" marT="7620" marB="0" anchor="ctr"/>
                </a:tc>
                <a:tc>
                  <a:txBody>
                    <a:bodyPr/>
                    <a:lstStyle/>
                    <a:p>
                      <a:pPr algn="l" fontAlgn="b"/>
                      <a:r>
                        <a:rPr lang="en-US" sz="1400" u="none" strike="noStrike" dirty="0">
                          <a:effectLst/>
                        </a:rPr>
                        <a:t>Reusability</a:t>
                      </a:r>
                      <a:endParaRPr lang="en-US" sz="1400" b="0" i="0" u="none" strike="noStrike" dirty="0">
                        <a:solidFill>
                          <a:srgbClr val="4C4C4C"/>
                        </a:solidFill>
                        <a:effectLst/>
                        <a:latin typeface="Arimo"/>
                        <a:ea typeface="MS PGothic" panose="020B0600070205080204" pitchFamily="34" charset="-128"/>
                      </a:endParaRPr>
                    </a:p>
                  </a:txBody>
                  <a:tcPr marL="7620" marR="7620" marT="7620" marB="0" anchor="ctr"/>
                </a:tc>
                <a:tc>
                  <a:txBody>
                    <a:bodyPr/>
                    <a:lstStyle/>
                    <a:p>
                      <a:pPr algn="l" fontAlgn="b"/>
                      <a:r>
                        <a:rPr lang="en-US" sz="1400" u="none" strike="noStrike" dirty="0">
                          <a:effectLst/>
                        </a:rPr>
                        <a:t> </a:t>
                      </a:r>
                      <a:endParaRPr lang="en-US" sz="1400" b="0" i="0" u="none" strike="noStrike" dirty="0">
                        <a:solidFill>
                          <a:srgbClr val="000000"/>
                        </a:solidFill>
                        <a:effectLst/>
                        <a:latin typeface="Arimo"/>
                        <a:ea typeface="MS PGothic" panose="020B0600070205080204" pitchFamily="34" charset="-128"/>
                      </a:endParaRPr>
                    </a:p>
                  </a:txBody>
                  <a:tcPr marL="7620" marR="7620" marT="7620" marB="0" anchor="ctr"/>
                </a:tc>
                <a:tc>
                  <a:txBody>
                    <a:bodyPr/>
                    <a:lstStyle/>
                    <a:p>
                      <a:pPr algn="ctr" fontAlgn="b"/>
                      <a:r>
                        <a:rPr lang="en-US" sz="1400" u="none" strike="noStrike" dirty="0">
                          <a:effectLst/>
                        </a:rPr>
                        <a:t>4</a:t>
                      </a:r>
                      <a:endParaRPr lang="en-US" sz="1400" b="0" i="0" u="none" strike="noStrike" dirty="0">
                        <a:solidFill>
                          <a:srgbClr val="000000"/>
                        </a:solidFill>
                        <a:effectLst/>
                        <a:latin typeface="Arimo"/>
                        <a:ea typeface="MS PGothic" panose="020B0600070205080204" pitchFamily="34" charset="-128"/>
                      </a:endParaRPr>
                    </a:p>
                  </a:txBody>
                  <a:tcPr marL="7620" marR="7620" marT="7620" marB="0" anchor="ctr"/>
                </a:tc>
                <a:extLst>
                  <a:ext uri="{0D108BD9-81ED-4DB2-BD59-A6C34878D82A}">
                    <a16:rowId xmlns:a16="http://schemas.microsoft.com/office/drawing/2014/main" val="2156813571"/>
                  </a:ext>
                </a:extLst>
              </a:tr>
              <a:tr h="152400">
                <a:tc>
                  <a:txBody>
                    <a:bodyPr/>
                    <a:lstStyle/>
                    <a:p>
                      <a:pPr algn="ctr" fontAlgn="b"/>
                      <a:r>
                        <a:rPr lang="en-US" sz="1400" b="1" u="none" strike="noStrike">
                          <a:effectLst/>
                        </a:rPr>
                        <a:t>11</a:t>
                      </a:r>
                      <a:endParaRPr lang="en-US" sz="1400" b="1" i="0" u="none" strike="noStrike">
                        <a:solidFill>
                          <a:srgbClr val="B3B3B3"/>
                        </a:solidFill>
                        <a:effectLst/>
                        <a:latin typeface="Arimo"/>
                        <a:ea typeface="MS PGothic" panose="020B0600070205080204" pitchFamily="34" charset="-128"/>
                      </a:endParaRPr>
                    </a:p>
                  </a:txBody>
                  <a:tcPr marL="7620" marR="7620" marT="7620" marB="0" anchor="ctr"/>
                </a:tc>
                <a:tc>
                  <a:txBody>
                    <a:bodyPr/>
                    <a:lstStyle/>
                    <a:p>
                      <a:pPr algn="l" fontAlgn="b"/>
                      <a:r>
                        <a:rPr lang="en-US" sz="1400" u="none" strike="noStrike">
                          <a:effectLst/>
                        </a:rPr>
                        <a:t>Installation ease</a:t>
                      </a:r>
                      <a:endParaRPr lang="en-US" sz="1400" b="0" i="0" u="none" strike="noStrike">
                        <a:solidFill>
                          <a:srgbClr val="4C4C4C"/>
                        </a:solidFill>
                        <a:effectLst/>
                        <a:latin typeface="Arimo"/>
                        <a:ea typeface="MS PGothic" panose="020B0600070205080204" pitchFamily="34" charset="-128"/>
                      </a:endParaRPr>
                    </a:p>
                  </a:txBody>
                  <a:tcPr marL="7620" marR="7620" marT="7620" marB="0" anchor="ctr"/>
                </a:tc>
                <a:tc>
                  <a:txBody>
                    <a:bodyPr/>
                    <a:lstStyle/>
                    <a:p>
                      <a:pPr algn="l" fontAlgn="b"/>
                      <a:r>
                        <a:rPr lang="en-US" sz="1400" u="none" strike="noStrike">
                          <a:effectLst/>
                        </a:rPr>
                        <a:t> </a:t>
                      </a:r>
                      <a:endParaRPr lang="en-US" sz="1400" b="0" i="0" u="none" strike="noStrike">
                        <a:solidFill>
                          <a:srgbClr val="000000"/>
                        </a:solidFill>
                        <a:effectLst/>
                        <a:latin typeface="Arimo"/>
                        <a:ea typeface="MS PGothic" panose="020B0600070205080204" pitchFamily="34" charset="-128"/>
                      </a:endParaRPr>
                    </a:p>
                  </a:txBody>
                  <a:tcPr marL="7620" marR="7620" marT="7620" marB="0" anchor="ctr"/>
                </a:tc>
                <a:tc>
                  <a:txBody>
                    <a:bodyPr/>
                    <a:lstStyle/>
                    <a:p>
                      <a:pPr algn="ctr" fontAlgn="b"/>
                      <a:r>
                        <a:rPr lang="en-US" sz="1400" u="none" strike="noStrike" dirty="0">
                          <a:effectLst/>
                        </a:rPr>
                        <a:t>4</a:t>
                      </a:r>
                      <a:endParaRPr lang="en-US" sz="1400" b="0" i="0" u="none" strike="noStrike" dirty="0">
                        <a:solidFill>
                          <a:srgbClr val="000000"/>
                        </a:solidFill>
                        <a:effectLst/>
                        <a:latin typeface="Arimo"/>
                        <a:ea typeface="MS PGothic" panose="020B0600070205080204" pitchFamily="34" charset="-128"/>
                      </a:endParaRPr>
                    </a:p>
                  </a:txBody>
                  <a:tcPr marL="7620" marR="7620" marT="7620" marB="0" anchor="ctr"/>
                </a:tc>
                <a:extLst>
                  <a:ext uri="{0D108BD9-81ED-4DB2-BD59-A6C34878D82A}">
                    <a16:rowId xmlns:a16="http://schemas.microsoft.com/office/drawing/2014/main" val="2775589435"/>
                  </a:ext>
                </a:extLst>
              </a:tr>
              <a:tr h="152400">
                <a:tc>
                  <a:txBody>
                    <a:bodyPr/>
                    <a:lstStyle/>
                    <a:p>
                      <a:pPr algn="ctr" fontAlgn="b"/>
                      <a:r>
                        <a:rPr lang="en-US" sz="1400" b="1" u="none" strike="noStrike">
                          <a:effectLst/>
                        </a:rPr>
                        <a:t>12</a:t>
                      </a:r>
                      <a:endParaRPr lang="en-US" sz="1400" b="1" i="0" u="none" strike="noStrike">
                        <a:solidFill>
                          <a:srgbClr val="B3B3B3"/>
                        </a:solidFill>
                        <a:effectLst/>
                        <a:latin typeface="Arimo"/>
                        <a:ea typeface="MS PGothic" panose="020B0600070205080204" pitchFamily="34" charset="-128"/>
                      </a:endParaRPr>
                    </a:p>
                  </a:txBody>
                  <a:tcPr marL="7620" marR="7620" marT="7620" marB="0" anchor="ctr"/>
                </a:tc>
                <a:tc>
                  <a:txBody>
                    <a:bodyPr/>
                    <a:lstStyle/>
                    <a:p>
                      <a:pPr algn="l" fontAlgn="b"/>
                      <a:r>
                        <a:rPr lang="en-US" sz="1400" u="none" strike="noStrike">
                          <a:effectLst/>
                        </a:rPr>
                        <a:t>Operational ease</a:t>
                      </a:r>
                      <a:endParaRPr lang="en-US" sz="1400" b="0" i="0" u="none" strike="noStrike">
                        <a:solidFill>
                          <a:srgbClr val="4C4C4C"/>
                        </a:solidFill>
                        <a:effectLst/>
                        <a:latin typeface="Arimo"/>
                        <a:ea typeface="MS PGothic" panose="020B0600070205080204" pitchFamily="34" charset="-128"/>
                      </a:endParaRPr>
                    </a:p>
                  </a:txBody>
                  <a:tcPr marL="7620" marR="7620" marT="7620" marB="0" anchor="ctr"/>
                </a:tc>
                <a:tc>
                  <a:txBody>
                    <a:bodyPr/>
                    <a:lstStyle/>
                    <a:p>
                      <a:pPr algn="l" fontAlgn="b"/>
                      <a:r>
                        <a:rPr lang="en-US" sz="1400" u="none" strike="noStrike">
                          <a:effectLst/>
                        </a:rPr>
                        <a:t> </a:t>
                      </a:r>
                      <a:endParaRPr lang="en-US" sz="1400" b="0" i="0" u="none" strike="noStrike">
                        <a:solidFill>
                          <a:srgbClr val="000000"/>
                        </a:solidFill>
                        <a:effectLst/>
                        <a:latin typeface="Arimo"/>
                        <a:ea typeface="MS PGothic" panose="020B0600070205080204" pitchFamily="34" charset="-128"/>
                      </a:endParaRPr>
                    </a:p>
                  </a:txBody>
                  <a:tcPr marL="7620" marR="7620" marT="7620" marB="0" anchor="ctr"/>
                </a:tc>
                <a:tc>
                  <a:txBody>
                    <a:bodyPr/>
                    <a:lstStyle/>
                    <a:p>
                      <a:pPr algn="ctr" fontAlgn="b"/>
                      <a:r>
                        <a:rPr lang="en-US" sz="1400" u="none" strike="noStrike" dirty="0">
                          <a:effectLst/>
                        </a:rPr>
                        <a:t>4</a:t>
                      </a:r>
                      <a:endParaRPr lang="en-US" sz="1400" b="0" i="0" u="none" strike="noStrike" dirty="0">
                        <a:solidFill>
                          <a:srgbClr val="000000"/>
                        </a:solidFill>
                        <a:effectLst/>
                        <a:latin typeface="Arimo"/>
                        <a:ea typeface="MS PGothic" panose="020B0600070205080204" pitchFamily="34" charset="-128"/>
                      </a:endParaRPr>
                    </a:p>
                  </a:txBody>
                  <a:tcPr marL="7620" marR="7620" marT="7620" marB="0" anchor="ctr"/>
                </a:tc>
                <a:extLst>
                  <a:ext uri="{0D108BD9-81ED-4DB2-BD59-A6C34878D82A}">
                    <a16:rowId xmlns:a16="http://schemas.microsoft.com/office/drawing/2014/main" val="3995760472"/>
                  </a:ext>
                </a:extLst>
              </a:tr>
              <a:tr h="152400">
                <a:tc>
                  <a:txBody>
                    <a:bodyPr/>
                    <a:lstStyle/>
                    <a:p>
                      <a:pPr algn="ctr" fontAlgn="b"/>
                      <a:r>
                        <a:rPr lang="en-US" sz="1400" b="1" u="none" strike="noStrike">
                          <a:effectLst/>
                        </a:rPr>
                        <a:t>13</a:t>
                      </a:r>
                      <a:endParaRPr lang="en-US" sz="1400" b="1" i="0" u="none" strike="noStrike">
                        <a:solidFill>
                          <a:srgbClr val="B3B3B3"/>
                        </a:solidFill>
                        <a:effectLst/>
                        <a:latin typeface="Arimo"/>
                        <a:ea typeface="MS PGothic" panose="020B0600070205080204" pitchFamily="34" charset="-128"/>
                      </a:endParaRPr>
                    </a:p>
                  </a:txBody>
                  <a:tcPr marL="7620" marR="7620" marT="7620" marB="0" anchor="ctr"/>
                </a:tc>
                <a:tc>
                  <a:txBody>
                    <a:bodyPr/>
                    <a:lstStyle/>
                    <a:p>
                      <a:pPr algn="l" fontAlgn="b"/>
                      <a:r>
                        <a:rPr lang="en-US" sz="1400" u="none" strike="noStrike">
                          <a:effectLst/>
                        </a:rPr>
                        <a:t>Multiple sites</a:t>
                      </a:r>
                      <a:endParaRPr lang="en-US" sz="1400" b="0" i="0" u="none" strike="noStrike">
                        <a:solidFill>
                          <a:srgbClr val="4C4C4C"/>
                        </a:solidFill>
                        <a:effectLst/>
                        <a:latin typeface="Arimo"/>
                        <a:ea typeface="MS PGothic" panose="020B0600070205080204" pitchFamily="34" charset="-128"/>
                      </a:endParaRPr>
                    </a:p>
                  </a:txBody>
                  <a:tcPr marL="7620" marR="7620" marT="7620" marB="0" anchor="ctr"/>
                </a:tc>
                <a:tc>
                  <a:txBody>
                    <a:bodyPr/>
                    <a:lstStyle/>
                    <a:p>
                      <a:pPr algn="l" fontAlgn="b"/>
                      <a:r>
                        <a:rPr lang="en-US" sz="1400" u="none" strike="noStrike">
                          <a:effectLst/>
                        </a:rPr>
                        <a:t> </a:t>
                      </a:r>
                      <a:endParaRPr lang="en-US" sz="1400" b="0" i="0" u="none" strike="noStrike">
                        <a:solidFill>
                          <a:srgbClr val="000000"/>
                        </a:solidFill>
                        <a:effectLst/>
                        <a:latin typeface="Arimo"/>
                        <a:ea typeface="MS PGothic" panose="020B0600070205080204" pitchFamily="34" charset="-128"/>
                      </a:endParaRPr>
                    </a:p>
                  </a:txBody>
                  <a:tcPr marL="7620" marR="7620" marT="7620" marB="0" anchor="ctr"/>
                </a:tc>
                <a:tc>
                  <a:txBody>
                    <a:bodyPr/>
                    <a:lstStyle/>
                    <a:p>
                      <a:pPr algn="ctr" fontAlgn="b"/>
                      <a:r>
                        <a:rPr lang="en-US" sz="1400" u="none" strike="noStrike" dirty="0">
                          <a:effectLst/>
                        </a:rPr>
                        <a:t>2</a:t>
                      </a:r>
                      <a:endParaRPr lang="en-US" sz="1400" b="0" i="0" u="none" strike="noStrike" dirty="0">
                        <a:solidFill>
                          <a:srgbClr val="000000"/>
                        </a:solidFill>
                        <a:effectLst/>
                        <a:latin typeface="Arimo"/>
                        <a:ea typeface="MS PGothic" panose="020B0600070205080204" pitchFamily="34" charset="-128"/>
                      </a:endParaRPr>
                    </a:p>
                  </a:txBody>
                  <a:tcPr marL="7620" marR="7620" marT="7620" marB="0" anchor="ctr"/>
                </a:tc>
                <a:extLst>
                  <a:ext uri="{0D108BD9-81ED-4DB2-BD59-A6C34878D82A}">
                    <a16:rowId xmlns:a16="http://schemas.microsoft.com/office/drawing/2014/main" val="850212569"/>
                  </a:ext>
                </a:extLst>
              </a:tr>
              <a:tr h="152400">
                <a:tc>
                  <a:txBody>
                    <a:bodyPr/>
                    <a:lstStyle/>
                    <a:p>
                      <a:pPr algn="ctr" fontAlgn="b"/>
                      <a:r>
                        <a:rPr lang="en-US" sz="1400" b="1" u="none" strike="noStrike" dirty="0">
                          <a:effectLst/>
                        </a:rPr>
                        <a:t>14</a:t>
                      </a:r>
                      <a:endParaRPr lang="en-US" sz="1400" b="1" i="0" u="none" strike="noStrike" dirty="0">
                        <a:solidFill>
                          <a:srgbClr val="B3B3B3"/>
                        </a:solidFill>
                        <a:effectLst/>
                        <a:latin typeface="Arimo"/>
                        <a:ea typeface="MS PGothic" panose="020B0600070205080204" pitchFamily="34" charset="-128"/>
                      </a:endParaRPr>
                    </a:p>
                  </a:txBody>
                  <a:tcPr marL="7620" marR="7620" marT="7620" marB="0" anchor="ctr"/>
                </a:tc>
                <a:tc>
                  <a:txBody>
                    <a:bodyPr/>
                    <a:lstStyle/>
                    <a:p>
                      <a:pPr algn="l" fontAlgn="b"/>
                      <a:r>
                        <a:rPr lang="en-US" sz="1400" u="none" strike="noStrike" dirty="0">
                          <a:effectLst/>
                        </a:rPr>
                        <a:t>Facilitate change</a:t>
                      </a:r>
                      <a:endParaRPr lang="en-US" sz="1400" b="0" i="0" u="none" strike="noStrike" dirty="0">
                        <a:solidFill>
                          <a:srgbClr val="4C4C4C"/>
                        </a:solidFill>
                        <a:effectLst/>
                        <a:latin typeface="Arimo"/>
                        <a:ea typeface="MS PGothic" panose="020B0600070205080204" pitchFamily="34" charset="-128"/>
                      </a:endParaRPr>
                    </a:p>
                  </a:txBody>
                  <a:tcPr marL="7620" marR="7620" marT="7620" marB="0" anchor="ctr"/>
                </a:tc>
                <a:tc>
                  <a:txBody>
                    <a:bodyPr/>
                    <a:lstStyle/>
                    <a:p>
                      <a:pPr algn="l" fontAlgn="b"/>
                      <a:r>
                        <a:rPr lang="en-US" sz="1400" u="none" strike="noStrike" dirty="0">
                          <a:effectLst/>
                        </a:rPr>
                        <a:t> </a:t>
                      </a:r>
                      <a:endParaRPr lang="en-US" sz="1400" b="0" i="0" u="none" strike="noStrike" dirty="0">
                        <a:solidFill>
                          <a:srgbClr val="000000"/>
                        </a:solidFill>
                        <a:effectLst/>
                        <a:latin typeface="Arimo"/>
                        <a:ea typeface="MS PGothic" panose="020B0600070205080204" pitchFamily="34" charset="-128"/>
                      </a:endParaRPr>
                    </a:p>
                  </a:txBody>
                  <a:tcPr marL="7620" marR="7620" marT="7620" marB="0" anchor="ctr"/>
                </a:tc>
                <a:tc>
                  <a:txBody>
                    <a:bodyPr/>
                    <a:lstStyle/>
                    <a:p>
                      <a:pPr algn="ctr" fontAlgn="b"/>
                      <a:r>
                        <a:rPr lang="en-US" sz="1400" u="none" strike="noStrike" dirty="0">
                          <a:effectLst/>
                        </a:rPr>
                        <a:t>4</a:t>
                      </a:r>
                      <a:endParaRPr lang="en-US" sz="1400" b="0" i="0" u="none" strike="noStrike" dirty="0">
                        <a:solidFill>
                          <a:srgbClr val="000000"/>
                        </a:solidFill>
                        <a:effectLst/>
                        <a:latin typeface="Arimo"/>
                        <a:ea typeface="MS PGothic" panose="020B0600070205080204" pitchFamily="34" charset="-128"/>
                      </a:endParaRPr>
                    </a:p>
                  </a:txBody>
                  <a:tcPr marL="7620" marR="7620" marT="7620" marB="0" anchor="ctr"/>
                </a:tc>
                <a:extLst>
                  <a:ext uri="{0D108BD9-81ED-4DB2-BD59-A6C34878D82A}">
                    <a16:rowId xmlns:a16="http://schemas.microsoft.com/office/drawing/2014/main" val="2968526477"/>
                  </a:ext>
                </a:extLst>
              </a:tr>
              <a:tr h="152400">
                <a:tc>
                  <a:txBody>
                    <a:bodyPr/>
                    <a:lstStyle/>
                    <a:p>
                      <a:pPr algn="ctr" fontAlgn="b"/>
                      <a:endParaRPr lang="en-US" sz="1400" b="0" i="0" u="none" strike="noStrike">
                        <a:solidFill>
                          <a:srgbClr val="000000"/>
                        </a:solidFill>
                        <a:effectLst/>
                        <a:latin typeface="Arimo"/>
                        <a:ea typeface="MS PGothic" panose="020B0600070205080204" pitchFamily="34" charset="-128"/>
                      </a:endParaRPr>
                    </a:p>
                  </a:txBody>
                  <a:tcPr marL="7620" marR="7620" marT="7620" marB="0" anchor="ctr"/>
                </a:tc>
                <a:tc>
                  <a:txBody>
                    <a:bodyPr/>
                    <a:lstStyle/>
                    <a:p>
                      <a:pPr algn="ctr" fontAlgn="b"/>
                      <a:endParaRPr lang="en-US" sz="1400" b="0" i="0" u="none" strike="noStrike">
                        <a:solidFill>
                          <a:srgbClr val="000000"/>
                        </a:solidFill>
                        <a:effectLst/>
                        <a:latin typeface="Arimo"/>
                        <a:ea typeface="MS PGothic" panose="020B0600070205080204" pitchFamily="34" charset="-128"/>
                      </a:endParaRPr>
                    </a:p>
                  </a:txBody>
                  <a:tcPr marL="7620" marR="7620" marT="7620" marB="0" anchor="ctr"/>
                </a:tc>
                <a:tc>
                  <a:txBody>
                    <a:bodyPr/>
                    <a:lstStyle/>
                    <a:p>
                      <a:pPr algn="ctr" fontAlgn="b"/>
                      <a:r>
                        <a:rPr lang="en-US" sz="1400" u="none" strike="noStrike">
                          <a:effectLst/>
                        </a:rPr>
                        <a:t>VAF</a:t>
                      </a:r>
                      <a:endParaRPr lang="en-US" sz="1400" b="0" i="0" u="none" strike="noStrike">
                        <a:solidFill>
                          <a:srgbClr val="000000"/>
                        </a:solidFill>
                        <a:effectLst/>
                        <a:latin typeface="Arimo"/>
                        <a:ea typeface="MS PGothic" panose="020B0600070205080204" pitchFamily="34" charset="-128"/>
                      </a:endParaRPr>
                    </a:p>
                  </a:txBody>
                  <a:tcPr marL="7620" marR="7620" marT="7620" marB="0" anchor="ctr"/>
                </a:tc>
                <a:tc>
                  <a:txBody>
                    <a:bodyPr/>
                    <a:lstStyle/>
                    <a:p>
                      <a:pPr algn="ctr" fontAlgn="b"/>
                      <a:r>
                        <a:rPr lang="en-US" sz="1400" u="none" strike="noStrike" dirty="0">
                          <a:effectLst/>
                        </a:rPr>
                        <a:t>52</a:t>
                      </a:r>
                      <a:endParaRPr lang="en-US" sz="1400" b="0" i="0" u="none" strike="noStrike" dirty="0">
                        <a:solidFill>
                          <a:srgbClr val="000000"/>
                        </a:solidFill>
                        <a:effectLst/>
                        <a:latin typeface="Arimo"/>
                        <a:ea typeface="MS PGothic" panose="020B0600070205080204" pitchFamily="34" charset="-128"/>
                      </a:endParaRPr>
                    </a:p>
                  </a:txBody>
                  <a:tcPr marL="7620" marR="7620" marT="7620" marB="0" anchor="ctr"/>
                </a:tc>
                <a:extLst>
                  <a:ext uri="{0D108BD9-81ED-4DB2-BD59-A6C34878D82A}">
                    <a16:rowId xmlns:a16="http://schemas.microsoft.com/office/drawing/2014/main" val="2358873055"/>
                  </a:ext>
                </a:extLst>
              </a:tr>
            </a:tbl>
          </a:graphicData>
        </a:graphic>
      </p:graphicFrame>
    </p:spTree>
    <p:extLst>
      <p:ext uri="{BB962C8B-B14F-4D97-AF65-F5344CB8AC3E}">
        <p14:creationId xmlns:p14="http://schemas.microsoft.com/office/powerpoint/2010/main" val="4231359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42579" y="339508"/>
            <a:ext cx="11573197" cy="724247"/>
          </a:xfrm>
        </p:spPr>
        <p:txBody>
          <a:bodyPr/>
          <a:lstStyle/>
          <a:p>
            <a:r>
              <a:rPr lang="en-US" dirty="0"/>
              <a:t>Function Points</a:t>
            </a:r>
          </a:p>
        </p:txBody>
      </p:sp>
      <p:graphicFrame>
        <p:nvGraphicFramePr>
          <p:cNvPr id="5" name="Table 4"/>
          <p:cNvGraphicFramePr>
            <a:graphicFrameLocks noGrp="1"/>
          </p:cNvGraphicFramePr>
          <p:nvPr>
            <p:extLst>
              <p:ext uri="{D42A27DB-BD31-4B8C-83A1-F6EECF244321}">
                <p14:modId xmlns:p14="http://schemas.microsoft.com/office/powerpoint/2010/main" val="3953449995"/>
              </p:ext>
            </p:extLst>
          </p:nvPr>
        </p:nvGraphicFramePr>
        <p:xfrm>
          <a:off x="871376" y="1217075"/>
          <a:ext cx="10515602" cy="4549536"/>
        </p:xfrm>
        <a:graphic>
          <a:graphicData uri="http://schemas.openxmlformats.org/drawingml/2006/table">
            <a:tbl>
              <a:tblPr/>
              <a:tblGrid>
                <a:gridCol w="512413">
                  <a:extLst>
                    <a:ext uri="{9D8B030D-6E8A-4147-A177-3AD203B41FA5}">
                      <a16:colId xmlns:a16="http://schemas.microsoft.com/office/drawing/2014/main" val="766879856"/>
                    </a:ext>
                  </a:extLst>
                </a:gridCol>
                <a:gridCol w="1325589">
                  <a:extLst>
                    <a:ext uri="{9D8B030D-6E8A-4147-A177-3AD203B41FA5}">
                      <a16:colId xmlns:a16="http://schemas.microsoft.com/office/drawing/2014/main" val="1053684086"/>
                    </a:ext>
                  </a:extLst>
                </a:gridCol>
                <a:gridCol w="1715469">
                  <a:extLst>
                    <a:ext uri="{9D8B030D-6E8A-4147-A177-3AD203B41FA5}">
                      <a16:colId xmlns:a16="http://schemas.microsoft.com/office/drawing/2014/main" val="4230781756"/>
                    </a:ext>
                  </a:extLst>
                </a:gridCol>
                <a:gridCol w="1715469">
                  <a:extLst>
                    <a:ext uri="{9D8B030D-6E8A-4147-A177-3AD203B41FA5}">
                      <a16:colId xmlns:a16="http://schemas.microsoft.com/office/drawing/2014/main" val="3818163365"/>
                    </a:ext>
                  </a:extLst>
                </a:gridCol>
                <a:gridCol w="657225">
                  <a:extLst>
                    <a:ext uri="{9D8B030D-6E8A-4147-A177-3AD203B41FA5}">
                      <a16:colId xmlns:a16="http://schemas.microsoft.com/office/drawing/2014/main" val="4211638880"/>
                    </a:ext>
                  </a:extLst>
                </a:gridCol>
                <a:gridCol w="757480">
                  <a:extLst>
                    <a:ext uri="{9D8B030D-6E8A-4147-A177-3AD203B41FA5}">
                      <a16:colId xmlns:a16="http://schemas.microsoft.com/office/drawing/2014/main" val="3500666117"/>
                    </a:ext>
                  </a:extLst>
                </a:gridCol>
                <a:gridCol w="880013">
                  <a:extLst>
                    <a:ext uri="{9D8B030D-6E8A-4147-A177-3AD203B41FA5}">
                      <a16:colId xmlns:a16="http://schemas.microsoft.com/office/drawing/2014/main" val="3591007268"/>
                    </a:ext>
                  </a:extLst>
                </a:gridCol>
                <a:gridCol w="735201">
                  <a:extLst>
                    <a:ext uri="{9D8B030D-6E8A-4147-A177-3AD203B41FA5}">
                      <a16:colId xmlns:a16="http://schemas.microsoft.com/office/drawing/2014/main" val="1334753834"/>
                    </a:ext>
                  </a:extLst>
                </a:gridCol>
                <a:gridCol w="590389">
                  <a:extLst>
                    <a:ext uri="{9D8B030D-6E8A-4147-A177-3AD203B41FA5}">
                      <a16:colId xmlns:a16="http://schemas.microsoft.com/office/drawing/2014/main" val="962412511"/>
                    </a:ext>
                  </a:extLst>
                </a:gridCol>
                <a:gridCol w="813177">
                  <a:extLst>
                    <a:ext uri="{9D8B030D-6E8A-4147-A177-3AD203B41FA5}">
                      <a16:colId xmlns:a16="http://schemas.microsoft.com/office/drawing/2014/main" val="4153378686"/>
                    </a:ext>
                  </a:extLst>
                </a:gridCol>
                <a:gridCol w="813177">
                  <a:extLst>
                    <a:ext uri="{9D8B030D-6E8A-4147-A177-3AD203B41FA5}">
                      <a16:colId xmlns:a16="http://schemas.microsoft.com/office/drawing/2014/main" val="3143267855"/>
                    </a:ext>
                  </a:extLst>
                </a:gridCol>
              </a:tblGrid>
              <a:tr h="140357">
                <a:tc>
                  <a:txBody>
                    <a:bodyPr/>
                    <a:lstStyle/>
                    <a:p>
                      <a:pPr algn="ctr" fontAlgn="b"/>
                      <a:endParaRPr lang="en-US" sz="1200" b="0" i="0" u="none" strike="noStrike">
                        <a:solidFill>
                          <a:srgbClr val="000000"/>
                        </a:solidFill>
                        <a:effectLst/>
                        <a:latin typeface="Arimo"/>
                        <a:ea typeface="MS PGothic" panose="020B0600070205080204" pitchFamily="34" charset="-128"/>
                      </a:endParaRPr>
                    </a:p>
                  </a:txBody>
                  <a:tcPr marL="6684" marR="6684" marT="6684" marB="0" anchor="ctr">
                    <a:lnL>
                      <a:noFill/>
                    </a:lnL>
                    <a:lnR>
                      <a:noFill/>
                    </a:lnR>
                    <a:lnT>
                      <a:noFill/>
                    </a:lnT>
                    <a:lnB>
                      <a:noFill/>
                    </a:lnB>
                  </a:tcPr>
                </a:tc>
                <a:tc>
                  <a:txBody>
                    <a:bodyPr/>
                    <a:lstStyle/>
                    <a:p>
                      <a:pPr algn="l" fontAlgn="b"/>
                      <a:endParaRPr lang="en-US" sz="1200" b="0" i="0" u="none" strike="noStrike">
                        <a:solidFill>
                          <a:srgbClr val="000000"/>
                        </a:solidFill>
                        <a:effectLst/>
                        <a:latin typeface="Arimo"/>
                        <a:ea typeface="MS PGothic" panose="020B0600070205080204" pitchFamily="34" charset="-128"/>
                      </a:endParaRPr>
                    </a:p>
                  </a:txBody>
                  <a:tcPr marL="6684" marR="6684" marT="6684" marB="0" anchor="ctr">
                    <a:lnL>
                      <a:noFill/>
                    </a:lnL>
                    <a:lnR>
                      <a:noFill/>
                    </a:lnR>
                    <a:lnT>
                      <a:noFill/>
                    </a:lnT>
                    <a:lnB>
                      <a:noFill/>
                    </a:lnB>
                  </a:tcPr>
                </a:tc>
                <a:tc>
                  <a:txBody>
                    <a:bodyPr/>
                    <a:lstStyle/>
                    <a:p>
                      <a:pPr algn="l" fontAlgn="b"/>
                      <a:endParaRPr lang="en-US" sz="1200" b="0" i="0" u="none" strike="noStrike">
                        <a:solidFill>
                          <a:srgbClr val="000000"/>
                        </a:solidFill>
                        <a:effectLst/>
                        <a:latin typeface="Arimo"/>
                        <a:ea typeface="MS PGothic" panose="020B0600070205080204" pitchFamily="34" charset="-128"/>
                      </a:endParaRPr>
                    </a:p>
                  </a:txBody>
                  <a:tcPr marL="6684" marR="6684" marT="6684" marB="0" anchor="ctr">
                    <a:lnL>
                      <a:noFill/>
                    </a:lnL>
                    <a:lnR>
                      <a:noFill/>
                    </a:lnR>
                    <a:lnT>
                      <a:noFill/>
                    </a:lnT>
                    <a:lnB>
                      <a:noFill/>
                    </a:lnB>
                  </a:tcPr>
                </a:tc>
                <a:tc>
                  <a:txBody>
                    <a:bodyPr/>
                    <a:lstStyle/>
                    <a:p>
                      <a:pPr algn="l" fontAlgn="b"/>
                      <a:endParaRPr lang="en-US" sz="1200" b="0" i="0" u="none" strike="noStrike">
                        <a:solidFill>
                          <a:srgbClr val="000000"/>
                        </a:solidFill>
                        <a:effectLst/>
                        <a:latin typeface="Arimo"/>
                        <a:ea typeface="MS PGothic" panose="020B0600070205080204" pitchFamily="34" charset="-128"/>
                      </a:endParaRPr>
                    </a:p>
                  </a:txBody>
                  <a:tcPr marL="6684" marR="6684" marT="6684" marB="0" anchor="ctr">
                    <a:lnL>
                      <a:noFill/>
                    </a:lnL>
                    <a:lnR>
                      <a:noFill/>
                    </a:lnR>
                    <a:lnT>
                      <a:noFill/>
                    </a:lnT>
                    <a:lnB>
                      <a:noFill/>
                    </a:lnB>
                  </a:tcPr>
                </a:tc>
                <a:tc>
                  <a:txBody>
                    <a:bodyPr/>
                    <a:lstStyle/>
                    <a:p>
                      <a:pPr algn="ctr" fontAlgn="b"/>
                      <a:endParaRPr lang="en-US" sz="1200" b="0" i="0" u="none" strike="noStrike">
                        <a:solidFill>
                          <a:srgbClr val="000000"/>
                        </a:solidFill>
                        <a:effectLst/>
                        <a:latin typeface="Arimo"/>
                        <a:ea typeface="MS PGothic" panose="020B0600070205080204" pitchFamily="34" charset="-128"/>
                      </a:endParaRPr>
                    </a:p>
                  </a:txBody>
                  <a:tcPr marL="6684" marR="6684" marT="6684" marB="0" anchor="ctr">
                    <a:lnL>
                      <a:noFill/>
                    </a:lnL>
                    <a:lnR>
                      <a:noFill/>
                    </a:lnR>
                    <a:lnT>
                      <a:noFill/>
                    </a:lnT>
                    <a:lnB>
                      <a:noFill/>
                    </a:lnB>
                  </a:tcPr>
                </a:tc>
                <a:tc>
                  <a:txBody>
                    <a:bodyPr/>
                    <a:lstStyle/>
                    <a:p>
                      <a:pPr algn="ctr" fontAlgn="b"/>
                      <a:endParaRPr lang="en-US" sz="1200" b="0" i="0" u="none" strike="noStrike">
                        <a:solidFill>
                          <a:srgbClr val="000000"/>
                        </a:solidFill>
                        <a:effectLst/>
                        <a:latin typeface="Arimo"/>
                        <a:ea typeface="MS PGothic" panose="020B0600070205080204" pitchFamily="34" charset="-128"/>
                      </a:endParaRPr>
                    </a:p>
                  </a:txBody>
                  <a:tcPr marL="6684" marR="6684" marT="6684" marB="0" anchor="ctr">
                    <a:lnL>
                      <a:noFill/>
                    </a:lnL>
                    <a:lnR>
                      <a:noFill/>
                    </a:lnR>
                    <a:lnT>
                      <a:noFill/>
                    </a:lnT>
                    <a:lnB>
                      <a:noFill/>
                    </a:lnB>
                  </a:tcPr>
                </a:tc>
                <a:tc>
                  <a:txBody>
                    <a:bodyPr/>
                    <a:lstStyle/>
                    <a:p>
                      <a:pPr algn="ctr" fontAlgn="b"/>
                      <a:endParaRPr lang="en-US" sz="1200" b="0" i="0" u="none" strike="noStrike">
                        <a:solidFill>
                          <a:srgbClr val="000000"/>
                        </a:solidFill>
                        <a:effectLst/>
                        <a:latin typeface="Arimo"/>
                        <a:ea typeface="MS PGothic" panose="020B0600070205080204" pitchFamily="34" charset="-128"/>
                      </a:endParaRPr>
                    </a:p>
                  </a:txBody>
                  <a:tcPr marL="6684" marR="6684" marT="6684" marB="0" anchor="ctr">
                    <a:lnL>
                      <a:noFill/>
                    </a:lnL>
                    <a:lnR>
                      <a:noFill/>
                    </a:lnR>
                    <a:lnT>
                      <a:noFill/>
                    </a:lnT>
                    <a:lnB>
                      <a:noFill/>
                    </a:lnB>
                  </a:tcPr>
                </a:tc>
                <a:tc>
                  <a:txBody>
                    <a:bodyPr/>
                    <a:lstStyle/>
                    <a:p>
                      <a:pPr algn="ctr" fontAlgn="b"/>
                      <a:endParaRPr lang="en-US" sz="1200" b="0" i="0" u="none" strike="noStrike">
                        <a:solidFill>
                          <a:srgbClr val="000000"/>
                        </a:solidFill>
                        <a:effectLst/>
                        <a:latin typeface="Arimo"/>
                        <a:ea typeface="MS PGothic" panose="020B0600070205080204" pitchFamily="34" charset="-128"/>
                      </a:endParaRPr>
                    </a:p>
                  </a:txBody>
                  <a:tcPr marL="6684" marR="6684" marT="6684" marB="0" anchor="ctr">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l" fontAlgn="b"/>
                      <a:r>
                        <a:rPr lang="en-US" sz="1200" b="1" i="0" u="none" strike="noStrike">
                          <a:solidFill>
                            <a:srgbClr val="333333"/>
                          </a:solidFill>
                          <a:effectLst/>
                          <a:latin typeface="Arimo"/>
                          <a:ea typeface="MS PGothic" panose="020B0600070205080204" pitchFamily="34" charset="-128"/>
                        </a:rPr>
                        <a:t> Unadjusted FP</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CCC"/>
                    </a:solidFill>
                  </a:tcPr>
                </a:tc>
                <a:tc hMerge="1">
                  <a:txBody>
                    <a:bodyPr/>
                    <a:lstStyle/>
                    <a:p>
                      <a:endParaRPr lang="en-US"/>
                    </a:p>
                  </a:txBody>
                  <a:tcPr/>
                </a:tc>
                <a:tc>
                  <a:txBody>
                    <a:bodyPr/>
                    <a:lstStyle/>
                    <a:p>
                      <a:pPr algn="ctr" fontAlgn="b"/>
                      <a:r>
                        <a:rPr lang="en-US" sz="1200" b="1" i="0" u="none" strike="noStrike">
                          <a:solidFill>
                            <a:srgbClr val="333333"/>
                          </a:solidFill>
                          <a:effectLst/>
                          <a:latin typeface="Arimo"/>
                          <a:ea typeface="MS PGothic" panose="020B0600070205080204" pitchFamily="34" charset="-128"/>
                        </a:rPr>
                        <a:t>66</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E6E6"/>
                    </a:solidFill>
                  </a:tcPr>
                </a:tc>
                <a:extLst>
                  <a:ext uri="{0D108BD9-81ED-4DB2-BD59-A6C34878D82A}">
                    <a16:rowId xmlns:a16="http://schemas.microsoft.com/office/drawing/2014/main" val="2534221794"/>
                  </a:ext>
                </a:extLst>
              </a:tr>
              <a:tr h="140357">
                <a:tc>
                  <a:txBody>
                    <a:bodyPr/>
                    <a:lstStyle/>
                    <a:p>
                      <a:pPr algn="ctr" fontAlgn="b"/>
                      <a:endParaRPr lang="en-US" sz="1200" b="0" i="0" u="none" strike="noStrike">
                        <a:solidFill>
                          <a:srgbClr val="000000"/>
                        </a:solidFill>
                        <a:effectLst/>
                        <a:latin typeface="Arimo"/>
                        <a:ea typeface="MS PGothic" panose="020B0600070205080204" pitchFamily="34" charset="-128"/>
                      </a:endParaRPr>
                    </a:p>
                  </a:txBody>
                  <a:tcPr marL="6684" marR="6684" marT="668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Arimo"/>
                        <a:ea typeface="MS PGothic" panose="020B0600070205080204" pitchFamily="34" charset="-128"/>
                      </a:endParaRPr>
                    </a:p>
                  </a:txBody>
                  <a:tcPr marL="6684" marR="6684" marT="668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Arimo"/>
                        <a:ea typeface="MS PGothic" panose="020B0600070205080204" pitchFamily="34" charset="-128"/>
                      </a:endParaRPr>
                    </a:p>
                  </a:txBody>
                  <a:tcPr marL="6684" marR="6684" marT="668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Arimo"/>
                        <a:ea typeface="MS PGothic" panose="020B0600070205080204" pitchFamily="34" charset="-128"/>
                      </a:endParaRPr>
                    </a:p>
                  </a:txBody>
                  <a:tcPr marL="6684" marR="6684" marT="668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200" b="0" i="0" u="none" strike="noStrike">
                        <a:solidFill>
                          <a:srgbClr val="000000"/>
                        </a:solidFill>
                        <a:effectLst/>
                        <a:latin typeface="Arimo"/>
                        <a:ea typeface="MS PGothic" panose="020B0600070205080204" pitchFamily="34" charset="-128"/>
                      </a:endParaRPr>
                    </a:p>
                  </a:txBody>
                  <a:tcPr marL="6684" marR="6684" marT="668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200" b="0" i="0" u="none" strike="noStrike">
                        <a:solidFill>
                          <a:srgbClr val="000000"/>
                        </a:solidFill>
                        <a:effectLst/>
                        <a:latin typeface="Arimo"/>
                        <a:ea typeface="MS PGothic" panose="020B0600070205080204" pitchFamily="34" charset="-128"/>
                      </a:endParaRPr>
                    </a:p>
                  </a:txBody>
                  <a:tcPr marL="6684" marR="6684" marT="668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200" b="0" i="0" u="none" strike="noStrike">
                        <a:solidFill>
                          <a:srgbClr val="000000"/>
                        </a:solidFill>
                        <a:effectLst/>
                        <a:latin typeface="Arimo"/>
                        <a:ea typeface="MS PGothic" panose="020B0600070205080204" pitchFamily="34" charset="-128"/>
                      </a:endParaRPr>
                    </a:p>
                  </a:txBody>
                  <a:tcPr marL="6684" marR="6684" marT="668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200" b="0" i="0" u="none" strike="noStrike">
                        <a:solidFill>
                          <a:srgbClr val="000000"/>
                        </a:solidFill>
                        <a:effectLst/>
                        <a:latin typeface="Arimo"/>
                        <a:ea typeface="MS PGothic" panose="020B0600070205080204" pitchFamily="34" charset="-128"/>
                      </a:endParaRPr>
                    </a:p>
                  </a:txBody>
                  <a:tcPr marL="6684" marR="6684" marT="6684"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gridSpan="2">
                  <a:txBody>
                    <a:bodyPr/>
                    <a:lstStyle/>
                    <a:p>
                      <a:pPr algn="l" fontAlgn="b"/>
                      <a:r>
                        <a:rPr lang="en-US" sz="1200" b="1" i="0" u="none" strike="noStrike" dirty="0">
                          <a:solidFill>
                            <a:srgbClr val="333333"/>
                          </a:solidFill>
                          <a:effectLst/>
                          <a:latin typeface="Arimo"/>
                          <a:ea typeface="MS PGothic" panose="020B0600070205080204" pitchFamily="34" charset="-128"/>
                        </a:rPr>
                        <a:t> Adjusted FP</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CCC"/>
                    </a:solidFill>
                  </a:tcPr>
                </a:tc>
                <a:tc hMerge="1">
                  <a:txBody>
                    <a:bodyPr/>
                    <a:lstStyle/>
                    <a:p>
                      <a:endParaRPr lang="en-US"/>
                    </a:p>
                  </a:txBody>
                  <a:tcPr/>
                </a:tc>
                <a:tc>
                  <a:txBody>
                    <a:bodyPr/>
                    <a:lstStyle/>
                    <a:p>
                      <a:pPr algn="ctr" fontAlgn="ctr"/>
                      <a:r>
                        <a:rPr lang="en-US" sz="1200" b="1" i="0" u="none" strike="noStrike">
                          <a:solidFill>
                            <a:srgbClr val="333333"/>
                          </a:solidFill>
                          <a:effectLst/>
                          <a:latin typeface="Arimo"/>
                          <a:ea typeface="MS PGothic" panose="020B0600070205080204" pitchFamily="34" charset="-128"/>
                        </a:rPr>
                        <a:t>77.22</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E6E6"/>
                    </a:solidFill>
                  </a:tcPr>
                </a:tc>
                <a:extLst>
                  <a:ext uri="{0D108BD9-81ED-4DB2-BD59-A6C34878D82A}">
                    <a16:rowId xmlns:a16="http://schemas.microsoft.com/office/drawing/2014/main" val="2099968487"/>
                  </a:ext>
                </a:extLst>
              </a:tr>
              <a:tr h="140357">
                <a:tc>
                  <a:txBody>
                    <a:bodyPr/>
                    <a:lstStyle/>
                    <a:p>
                      <a:pPr algn="ctr" fontAlgn="b"/>
                      <a:r>
                        <a:rPr lang="en-US" sz="1200" b="1" i="0" u="none" strike="noStrike" dirty="0">
                          <a:solidFill>
                            <a:srgbClr val="666666"/>
                          </a:solidFill>
                          <a:effectLst/>
                          <a:latin typeface="Arimo"/>
                          <a:ea typeface="MS PGothic" panose="020B0600070205080204" pitchFamily="34" charset="-128"/>
                        </a:rPr>
                        <a:t>No.</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CCC"/>
                    </a:solidFill>
                  </a:tcPr>
                </a:tc>
                <a:tc>
                  <a:txBody>
                    <a:bodyPr/>
                    <a:lstStyle/>
                    <a:p>
                      <a:pPr algn="ctr" fontAlgn="b"/>
                      <a:r>
                        <a:rPr lang="en-US" sz="1200" b="1" i="0" u="none" strike="noStrike" dirty="0">
                          <a:solidFill>
                            <a:srgbClr val="333333"/>
                          </a:solidFill>
                          <a:effectLst/>
                          <a:latin typeface="Arimo"/>
                          <a:ea typeface="MS PGothic" panose="020B0600070205080204" pitchFamily="34" charset="-128"/>
                        </a:rPr>
                        <a:t>Module</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CCC"/>
                    </a:solidFill>
                  </a:tcPr>
                </a:tc>
                <a:tc>
                  <a:txBody>
                    <a:bodyPr/>
                    <a:lstStyle/>
                    <a:p>
                      <a:pPr algn="ctr" fontAlgn="b"/>
                      <a:r>
                        <a:rPr lang="en-US" sz="1200" b="1" i="0" u="none" strike="noStrike">
                          <a:solidFill>
                            <a:srgbClr val="333333"/>
                          </a:solidFill>
                          <a:effectLst/>
                          <a:latin typeface="Arimo"/>
                          <a:ea typeface="MS PGothic" panose="020B0600070205080204" pitchFamily="34" charset="-128"/>
                        </a:rPr>
                        <a:t>Function Name</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CCC"/>
                    </a:solidFill>
                  </a:tcPr>
                </a:tc>
                <a:tc>
                  <a:txBody>
                    <a:bodyPr/>
                    <a:lstStyle/>
                    <a:p>
                      <a:pPr algn="ctr" fontAlgn="b"/>
                      <a:r>
                        <a:rPr lang="en-US" sz="1200" b="1" i="0" u="none" strike="noStrike">
                          <a:solidFill>
                            <a:srgbClr val="333333"/>
                          </a:solidFill>
                          <a:effectLst/>
                          <a:latin typeface="Arimo"/>
                          <a:ea typeface="MS PGothic" panose="020B0600070205080204" pitchFamily="34" charset="-128"/>
                        </a:rPr>
                        <a:t>Description</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CCC"/>
                    </a:solidFill>
                  </a:tcPr>
                </a:tc>
                <a:tc>
                  <a:txBody>
                    <a:bodyPr/>
                    <a:lstStyle/>
                    <a:p>
                      <a:pPr algn="ctr" fontAlgn="b"/>
                      <a:r>
                        <a:rPr lang="en-US" sz="1200" b="1" i="0" u="none" strike="noStrike">
                          <a:solidFill>
                            <a:srgbClr val="333333"/>
                          </a:solidFill>
                          <a:effectLst/>
                          <a:latin typeface="Arimo"/>
                          <a:ea typeface="MS PGothic" panose="020B0600070205080204" pitchFamily="34" charset="-128"/>
                        </a:rPr>
                        <a:t>Type</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CCC"/>
                    </a:solidFill>
                  </a:tcPr>
                </a:tc>
                <a:tc>
                  <a:txBody>
                    <a:bodyPr/>
                    <a:lstStyle/>
                    <a:p>
                      <a:pPr algn="ctr" fontAlgn="b"/>
                      <a:r>
                        <a:rPr lang="en-US" sz="1200" b="1" i="0" u="none" strike="noStrike">
                          <a:solidFill>
                            <a:srgbClr val="333333"/>
                          </a:solidFill>
                          <a:effectLst/>
                          <a:latin typeface="Arimo"/>
                          <a:ea typeface="MS PGothic" panose="020B0600070205080204" pitchFamily="34" charset="-128"/>
                        </a:rPr>
                        <a:t>DET</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CCC"/>
                    </a:solidFill>
                  </a:tcPr>
                </a:tc>
                <a:tc>
                  <a:txBody>
                    <a:bodyPr/>
                    <a:lstStyle/>
                    <a:p>
                      <a:pPr algn="ctr" fontAlgn="b"/>
                      <a:r>
                        <a:rPr lang="en-US" sz="1200" b="1" i="0" u="none" strike="noStrike">
                          <a:solidFill>
                            <a:srgbClr val="333333"/>
                          </a:solidFill>
                          <a:effectLst/>
                          <a:latin typeface="Arimo"/>
                          <a:ea typeface="MS PGothic" panose="020B0600070205080204" pitchFamily="34" charset="-128"/>
                        </a:rPr>
                        <a:t>RET / FTR</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CCC"/>
                    </a:solidFill>
                  </a:tcPr>
                </a:tc>
                <a:tc>
                  <a:txBody>
                    <a:bodyPr/>
                    <a:lstStyle/>
                    <a:p>
                      <a:pPr algn="ctr" fontAlgn="b"/>
                      <a:r>
                        <a:rPr lang="en-US" sz="1200" b="1" i="0" u="none" strike="noStrike">
                          <a:solidFill>
                            <a:srgbClr val="333333"/>
                          </a:solidFill>
                          <a:effectLst/>
                          <a:latin typeface="Arimo"/>
                          <a:ea typeface="MS PGothic" panose="020B0600070205080204" pitchFamily="34" charset="-128"/>
                        </a:rPr>
                        <a:t>Complexity</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CCC"/>
                    </a:solidFill>
                  </a:tcPr>
                </a:tc>
                <a:tc>
                  <a:txBody>
                    <a:bodyPr/>
                    <a:lstStyle/>
                    <a:p>
                      <a:pPr algn="ctr" fontAlgn="b"/>
                      <a:r>
                        <a:rPr lang="en-US" sz="1200" b="1" i="0" u="none" strike="noStrike">
                          <a:solidFill>
                            <a:srgbClr val="333333"/>
                          </a:solidFill>
                          <a:effectLst/>
                          <a:latin typeface="Arimo"/>
                          <a:ea typeface="MS PGothic" panose="020B0600070205080204" pitchFamily="34" charset="-128"/>
                        </a:rPr>
                        <a:t>FP</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CCC"/>
                    </a:solidFill>
                  </a:tcPr>
                </a:tc>
                <a:tc>
                  <a:txBody>
                    <a:bodyPr/>
                    <a:lstStyle/>
                    <a:p>
                      <a:pPr algn="ctr" fontAlgn="b"/>
                      <a:r>
                        <a:rPr lang="en-US" sz="1200" b="1" i="0" u="none" strike="noStrike">
                          <a:solidFill>
                            <a:srgbClr val="333333"/>
                          </a:solidFill>
                          <a:effectLst/>
                          <a:latin typeface="Arimo"/>
                          <a:ea typeface="MS PGothic" panose="020B0600070205080204" pitchFamily="34" charset="-128"/>
                        </a:rPr>
                        <a:t>Adjust %</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CCC"/>
                    </a:solidFill>
                  </a:tcPr>
                </a:tc>
                <a:tc>
                  <a:txBody>
                    <a:bodyPr/>
                    <a:lstStyle/>
                    <a:p>
                      <a:pPr algn="ctr" fontAlgn="b"/>
                      <a:r>
                        <a:rPr lang="en-US" sz="1200" b="1" i="0" u="none" strike="noStrike" dirty="0">
                          <a:solidFill>
                            <a:srgbClr val="333333"/>
                          </a:solidFill>
                          <a:effectLst/>
                          <a:latin typeface="Arimo"/>
                          <a:ea typeface="MS PGothic" panose="020B0600070205080204" pitchFamily="34" charset="-128"/>
                        </a:rPr>
                        <a:t>FP adjusted</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CCC"/>
                    </a:solidFill>
                  </a:tcPr>
                </a:tc>
                <a:extLst>
                  <a:ext uri="{0D108BD9-81ED-4DB2-BD59-A6C34878D82A}">
                    <a16:rowId xmlns:a16="http://schemas.microsoft.com/office/drawing/2014/main" val="4086391138"/>
                  </a:ext>
                </a:extLst>
              </a:tr>
              <a:tr h="140357">
                <a:tc>
                  <a:txBody>
                    <a:bodyPr/>
                    <a:lstStyle/>
                    <a:p>
                      <a:pPr algn="ctr" fontAlgn="b"/>
                      <a:r>
                        <a:rPr lang="en-US" sz="1200" b="1" i="0" u="none" strike="noStrike" dirty="0">
                          <a:solidFill>
                            <a:srgbClr val="000000"/>
                          </a:solidFill>
                          <a:effectLst/>
                          <a:latin typeface="Arimo"/>
                          <a:ea typeface="MS PGothic" panose="020B0600070205080204" pitchFamily="34" charset="-128"/>
                        </a:rPr>
                        <a:t>1</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ea typeface="MS PGothic" panose="020B0600070205080204" pitchFamily="34" charset="-128"/>
                        </a:rPr>
                        <a:t>welcome page</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Arimo"/>
                          <a:ea typeface="MS PGothic" panose="020B0600070205080204" pitchFamily="34" charset="-128"/>
                        </a:rPr>
                        <a:t>start</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Arimo"/>
                          <a:ea typeface="MS PGothic" panose="020B0600070205080204" pitchFamily="34" charset="-128"/>
                        </a:rPr>
                        <a:t> </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Arimo"/>
                          <a:ea typeface="MS PGothic" panose="020B0600070205080204" pitchFamily="34" charset="-128"/>
                        </a:rPr>
                        <a:t>EQ</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Arimo"/>
                          <a:ea typeface="MS PGothic" panose="020B0600070205080204" pitchFamily="34" charset="-128"/>
                        </a:rPr>
                        <a:t>1</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Arimo"/>
                          <a:ea typeface="MS PGothic" panose="020B0600070205080204" pitchFamily="34" charset="-128"/>
                        </a:rPr>
                        <a:t>1</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Arimo"/>
                          <a:ea typeface="MS PGothic" panose="020B0600070205080204" pitchFamily="34" charset="-128"/>
                        </a:rPr>
                        <a:t>Low</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E6E6"/>
                    </a:solidFill>
                  </a:tcPr>
                </a:tc>
                <a:tc>
                  <a:txBody>
                    <a:bodyPr/>
                    <a:lstStyle/>
                    <a:p>
                      <a:pPr algn="ctr" fontAlgn="b"/>
                      <a:r>
                        <a:rPr lang="en-US" sz="1200" b="0" i="0" u="none" strike="noStrike" dirty="0">
                          <a:solidFill>
                            <a:srgbClr val="000000"/>
                          </a:solidFill>
                          <a:effectLst/>
                          <a:latin typeface="Arimo"/>
                          <a:ea typeface="MS PGothic" panose="020B0600070205080204" pitchFamily="34" charset="-128"/>
                        </a:rPr>
                        <a:t>3</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E6E6"/>
                    </a:solidFill>
                  </a:tcPr>
                </a:tc>
                <a:tc>
                  <a:txBody>
                    <a:bodyPr/>
                    <a:lstStyle/>
                    <a:p>
                      <a:pPr algn="ctr" fontAlgn="b"/>
                      <a:r>
                        <a:rPr lang="en-US" sz="1200" b="0" i="0" u="none" strike="noStrike" dirty="0">
                          <a:solidFill>
                            <a:srgbClr val="000000"/>
                          </a:solidFill>
                          <a:effectLst/>
                          <a:latin typeface="Arimo"/>
                          <a:ea typeface="MS PGothic" panose="020B0600070205080204" pitchFamily="34" charset="-128"/>
                        </a:rPr>
                        <a:t> </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effectLst/>
                          <a:latin typeface="Arimo"/>
                          <a:ea typeface="MS PGothic" panose="020B0600070205080204" pitchFamily="34" charset="-128"/>
                        </a:rPr>
                        <a:t>3</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E6E6"/>
                    </a:solidFill>
                  </a:tcPr>
                </a:tc>
                <a:extLst>
                  <a:ext uri="{0D108BD9-81ED-4DB2-BD59-A6C34878D82A}">
                    <a16:rowId xmlns:a16="http://schemas.microsoft.com/office/drawing/2014/main" val="4193879078"/>
                  </a:ext>
                </a:extLst>
              </a:tr>
              <a:tr h="140357">
                <a:tc>
                  <a:txBody>
                    <a:bodyPr/>
                    <a:lstStyle/>
                    <a:p>
                      <a:pPr algn="ctr" fontAlgn="b"/>
                      <a:r>
                        <a:rPr lang="en-US" sz="1200" b="1" i="0" u="none" strike="noStrike" dirty="0">
                          <a:solidFill>
                            <a:srgbClr val="000000"/>
                          </a:solidFill>
                          <a:effectLst/>
                          <a:latin typeface="Arimo"/>
                          <a:ea typeface="MS PGothic" panose="020B0600070205080204" pitchFamily="34" charset="-128"/>
                        </a:rPr>
                        <a:t>2</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ea typeface="MS PGothic" panose="020B0600070205080204" pitchFamily="34" charset="-128"/>
                        </a:rPr>
                        <a:t>log in/sign up</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ea typeface="MS PGothic" panose="020B0600070205080204" pitchFamily="34" charset="-128"/>
                        </a:rPr>
                        <a:t>log in</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ea typeface="MS PGothic" panose="020B0600070205080204" pitchFamily="34" charset="-128"/>
                        </a:rPr>
                        <a:t> </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mo"/>
                          <a:ea typeface="MS PGothic" panose="020B0600070205080204" pitchFamily="34" charset="-128"/>
                        </a:rPr>
                        <a:t>EI</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mo"/>
                          <a:ea typeface="MS PGothic" panose="020B0600070205080204" pitchFamily="34" charset="-128"/>
                        </a:rPr>
                        <a:t>2</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mo"/>
                          <a:ea typeface="MS PGothic" panose="020B0600070205080204" pitchFamily="34" charset="-128"/>
                        </a:rPr>
                        <a:t>1</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mo"/>
                          <a:ea typeface="MS PGothic" panose="020B0600070205080204" pitchFamily="34" charset="-128"/>
                        </a:rPr>
                        <a:t>Low</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E6E6"/>
                    </a:solidFill>
                  </a:tcPr>
                </a:tc>
                <a:tc>
                  <a:txBody>
                    <a:bodyPr/>
                    <a:lstStyle/>
                    <a:p>
                      <a:pPr algn="ctr" fontAlgn="b"/>
                      <a:r>
                        <a:rPr lang="en-US" sz="1200" b="0" i="0" u="none" strike="noStrike">
                          <a:solidFill>
                            <a:srgbClr val="000000"/>
                          </a:solidFill>
                          <a:effectLst/>
                          <a:latin typeface="Arimo"/>
                          <a:ea typeface="MS PGothic" panose="020B0600070205080204" pitchFamily="34" charset="-128"/>
                        </a:rPr>
                        <a:t>6</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E6E6"/>
                    </a:solidFill>
                  </a:tcPr>
                </a:tc>
                <a:tc>
                  <a:txBody>
                    <a:bodyPr/>
                    <a:lstStyle/>
                    <a:p>
                      <a:pPr algn="ctr" fontAlgn="b"/>
                      <a:r>
                        <a:rPr lang="en-US" sz="1200" b="0" i="0" u="none" strike="noStrike">
                          <a:solidFill>
                            <a:srgbClr val="000000"/>
                          </a:solidFill>
                          <a:effectLst/>
                          <a:latin typeface="Arimo"/>
                          <a:ea typeface="MS PGothic" panose="020B0600070205080204" pitchFamily="34" charset="-128"/>
                        </a:rPr>
                        <a:t> </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Arimo"/>
                          <a:ea typeface="MS PGothic" panose="020B0600070205080204" pitchFamily="34" charset="-128"/>
                        </a:rPr>
                        <a:t>6</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E6E6"/>
                    </a:solidFill>
                  </a:tcPr>
                </a:tc>
                <a:extLst>
                  <a:ext uri="{0D108BD9-81ED-4DB2-BD59-A6C34878D82A}">
                    <a16:rowId xmlns:a16="http://schemas.microsoft.com/office/drawing/2014/main" val="1937754797"/>
                  </a:ext>
                </a:extLst>
              </a:tr>
              <a:tr h="140357">
                <a:tc>
                  <a:txBody>
                    <a:bodyPr/>
                    <a:lstStyle/>
                    <a:p>
                      <a:pPr algn="ctr" fontAlgn="b"/>
                      <a:r>
                        <a:rPr lang="en-US" sz="1200" b="1" i="0" u="none" strike="noStrike">
                          <a:solidFill>
                            <a:srgbClr val="000000"/>
                          </a:solidFill>
                          <a:effectLst/>
                          <a:latin typeface="Arimo"/>
                          <a:ea typeface="MS PGothic" panose="020B0600070205080204" pitchFamily="34" charset="-128"/>
                        </a:rPr>
                        <a:t> </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200" b="0" i="0" u="none" strike="noStrike" dirty="0">
                          <a:solidFill>
                            <a:srgbClr val="000000"/>
                          </a:solidFill>
                          <a:effectLst/>
                          <a:latin typeface="Arimo"/>
                          <a:ea typeface="MS PGothic" panose="020B0600070205080204" pitchFamily="34" charset="-128"/>
                        </a:rPr>
                        <a:t> </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200" b="0" i="0" u="none" strike="noStrike">
                          <a:solidFill>
                            <a:srgbClr val="000000"/>
                          </a:solidFill>
                          <a:effectLst/>
                          <a:latin typeface="Arimo"/>
                          <a:ea typeface="MS PGothic" panose="020B0600070205080204" pitchFamily="34" charset="-128"/>
                        </a:rPr>
                        <a:t> </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200" b="0" i="0" u="none" strike="noStrike">
                          <a:solidFill>
                            <a:srgbClr val="000000"/>
                          </a:solidFill>
                          <a:effectLst/>
                          <a:latin typeface="Arimo"/>
                          <a:ea typeface="MS PGothic" panose="020B0600070205080204" pitchFamily="34" charset="-128"/>
                        </a:rPr>
                        <a:t> </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200" b="0" i="0" u="none" strike="noStrike">
                          <a:solidFill>
                            <a:srgbClr val="000000"/>
                          </a:solidFill>
                          <a:effectLst/>
                          <a:latin typeface="Arimo"/>
                          <a:ea typeface="MS PGothic" panose="020B0600070205080204" pitchFamily="34" charset="-128"/>
                        </a:rPr>
                        <a:t> </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200" b="0" i="0" u="none" strike="noStrike">
                          <a:solidFill>
                            <a:srgbClr val="000000"/>
                          </a:solidFill>
                          <a:effectLst/>
                          <a:latin typeface="Arimo"/>
                          <a:ea typeface="MS PGothic" panose="020B0600070205080204" pitchFamily="34" charset="-128"/>
                        </a:rPr>
                        <a:t> </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200" b="0" i="0" u="none" strike="noStrike">
                          <a:solidFill>
                            <a:srgbClr val="000000"/>
                          </a:solidFill>
                          <a:effectLst/>
                          <a:latin typeface="Arimo"/>
                          <a:ea typeface="MS PGothic" panose="020B0600070205080204" pitchFamily="34" charset="-128"/>
                        </a:rPr>
                        <a:t> </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200" b="0" i="0" u="none" strike="noStrike">
                          <a:solidFill>
                            <a:srgbClr val="000000"/>
                          </a:solidFill>
                          <a:effectLst/>
                          <a:latin typeface="Arimo"/>
                          <a:ea typeface="MS PGothic" panose="020B0600070205080204" pitchFamily="34" charset="-128"/>
                        </a:rPr>
                        <a:t> </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200" b="0" i="0" u="none" strike="noStrike">
                          <a:solidFill>
                            <a:srgbClr val="000000"/>
                          </a:solidFill>
                          <a:effectLst/>
                          <a:latin typeface="Arimo"/>
                          <a:ea typeface="MS PGothic" panose="020B0600070205080204" pitchFamily="34" charset="-128"/>
                        </a:rPr>
                        <a:t> </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200" b="0" i="0" u="none" strike="noStrike">
                          <a:solidFill>
                            <a:srgbClr val="000000"/>
                          </a:solidFill>
                          <a:effectLst/>
                          <a:latin typeface="Arimo"/>
                          <a:ea typeface="MS PGothic" panose="020B0600070205080204" pitchFamily="34" charset="-128"/>
                        </a:rPr>
                        <a:t> </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200" b="1" i="0" u="none" strike="noStrike">
                          <a:solidFill>
                            <a:srgbClr val="000000"/>
                          </a:solidFill>
                          <a:effectLst/>
                          <a:latin typeface="Arimo"/>
                          <a:ea typeface="MS PGothic" panose="020B0600070205080204" pitchFamily="34" charset="-128"/>
                        </a:rPr>
                        <a:t> </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874325676"/>
                  </a:ext>
                </a:extLst>
              </a:tr>
              <a:tr h="140357">
                <a:tc>
                  <a:txBody>
                    <a:bodyPr/>
                    <a:lstStyle/>
                    <a:p>
                      <a:pPr algn="ctr" fontAlgn="b"/>
                      <a:r>
                        <a:rPr lang="en-US" sz="1200" b="1" i="0" u="none" strike="noStrike" dirty="0">
                          <a:solidFill>
                            <a:srgbClr val="000000"/>
                          </a:solidFill>
                          <a:effectLst/>
                          <a:latin typeface="Arimo"/>
                          <a:ea typeface="MS PGothic" panose="020B0600070205080204" pitchFamily="34" charset="-128"/>
                        </a:rPr>
                        <a:t>5</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Arimo"/>
                          <a:ea typeface="MS PGothic" panose="020B0600070205080204" pitchFamily="34" charset="-128"/>
                        </a:rPr>
                        <a:t>map view</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Arimo"/>
                          <a:ea typeface="MS PGothic" panose="020B0600070205080204" pitchFamily="34" charset="-128"/>
                        </a:rPr>
                        <a:t>wallet</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ea typeface="MS PGothic" panose="020B0600070205080204" pitchFamily="34" charset="-128"/>
                        </a:rPr>
                        <a:t> </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mo"/>
                          <a:ea typeface="MS PGothic" panose="020B0600070205080204" pitchFamily="34" charset="-128"/>
                        </a:rPr>
                        <a:t>EQ</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mo"/>
                          <a:ea typeface="MS PGothic" panose="020B0600070205080204" pitchFamily="34" charset="-128"/>
                        </a:rPr>
                        <a:t>4</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mo"/>
                          <a:ea typeface="MS PGothic" panose="020B0600070205080204" pitchFamily="34" charset="-128"/>
                        </a:rPr>
                        <a:t>2</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mo"/>
                          <a:ea typeface="MS PGothic" panose="020B0600070205080204" pitchFamily="34" charset="-128"/>
                        </a:rPr>
                        <a:t>Low</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E6E6"/>
                    </a:solidFill>
                  </a:tcPr>
                </a:tc>
                <a:tc>
                  <a:txBody>
                    <a:bodyPr/>
                    <a:lstStyle/>
                    <a:p>
                      <a:pPr algn="ctr" fontAlgn="b"/>
                      <a:r>
                        <a:rPr lang="en-US" sz="1200" b="0" i="0" u="none" strike="noStrike">
                          <a:solidFill>
                            <a:srgbClr val="000000"/>
                          </a:solidFill>
                          <a:effectLst/>
                          <a:latin typeface="Arimo"/>
                          <a:ea typeface="MS PGothic" panose="020B0600070205080204" pitchFamily="34" charset="-128"/>
                        </a:rPr>
                        <a:t>3</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E6E6"/>
                    </a:solidFill>
                  </a:tcPr>
                </a:tc>
                <a:tc>
                  <a:txBody>
                    <a:bodyPr/>
                    <a:lstStyle/>
                    <a:p>
                      <a:pPr algn="ctr" fontAlgn="b"/>
                      <a:r>
                        <a:rPr lang="en-US" sz="1200" b="0" i="0" u="none" strike="noStrike">
                          <a:solidFill>
                            <a:srgbClr val="000000"/>
                          </a:solidFill>
                          <a:effectLst/>
                          <a:latin typeface="Arimo"/>
                          <a:ea typeface="MS PGothic" panose="020B0600070205080204" pitchFamily="34" charset="-128"/>
                        </a:rPr>
                        <a:t> </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Arimo"/>
                          <a:ea typeface="MS PGothic" panose="020B0600070205080204" pitchFamily="34" charset="-128"/>
                        </a:rPr>
                        <a:t>3</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E6E6"/>
                    </a:solidFill>
                  </a:tcPr>
                </a:tc>
                <a:extLst>
                  <a:ext uri="{0D108BD9-81ED-4DB2-BD59-A6C34878D82A}">
                    <a16:rowId xmlns:a16="http://schemas.microsoft.com/office/drawing/2014/main" val="2721578849"/>
                  </a:ext>
                </a:extLst>
              </a:tr>
              <a:tr h="140357">
                <a:tc>
                  <a:txBody>
                    <a:bodyPr/>
                    <a:lstStyle/>
                    <a:p>
                      <a:pPr algn="ctr" fontAlgn="b"/>
                      <a:r>
                        <a:rPr lang="en-US" sz="1200" b="1" i="0" u="none" strike="noStrike" dirty="0">
                          <a:solidFill>
                            <a:srgbClr val="000000"/>
                          </a:solidFill>
                          <a:effectLst/>
                          <a:latin typeface="Arimo"/>
                          <a:ea typeface="MS PGothic" panose="020B0600070205080204" pitchFamily="34" charset="-128"/>
                        </a:rPr>
                        <a:t>6</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ea typeface="MS PGothic" panose="020B0600070205080204" pitchFamily="34" charset="-128"/>
                        </a:rPr>
                        <a:t>map view</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err="1">
                          <a:solidFill>
                            <a:srgbClr val="000000"/>
                          </a:solidFill>
                          <a:effectLst/>
                          <a:latin typeface="Arimo"/>
                          <a:ea typeface="MS PGothic" panose="020B0600070205080204" pitchFamily="34" charset="-128"/>
                        </a:rPr>
                        <a:t>recenter</a:t>
                      </a:r>
                      <a:endParaRPr lang="en-US" sz="1200" b="0" i="0" u="none" strike="noStrike" dirty="0">
                        <a:solidFill>
                          <a:srgbClr val="000000"/>
                        </a:solidFill>
                        <a:effectLst/>
                        <a:latin typeface="Arimo"/>
                        <a:ea typeface="MS PGothic" panose="020B0600070205080204" pitchFamily="34" charset="-128"/>
                      </a:endParaRP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ea typeface="MS PGothic" panose="020B0600070205080204" pitchFamily="34" charset="-128"/>
                        </a:rPr>
                        <a:t> </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mo"/>
                          <a:ea typeface="MS PGothic" panose="020B0600070205080204" pitchFamily="34" charset="-128"/>
                        </a:rPr>
                        <a:t>EQ</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mo"/>
                          <a:ea typeface="MS PGothic" panose="020B0600070205080204" pitchFamily="34" charset="-128"/>
                        </a:rPr>
                        <a:t>1</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mo"/>
                          <a:ea typeface="MS PGothic" panose="020B0600070205080204" pitchFamily="34" charset="-128"/>
                        </a:rPr>
                        <a:t>1</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mo"/>
                          <a:ea typeface="MS PGothic" panose="020B0600070205080204" pitchFamily="34" charset="-128"/>
                        </a:rPr>
                        <a:t>Low</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E6E6"/>
                    </a:solidFill>
                  </a:tcPr>
                </a:tc>
                <a:tc>
                  <a:txBody>
                    <a:bodyPr/>
                    <a:lstStyle/>
                    <a:p>
                      <a:pPr algn="ctr" fontAlgn="b"/>
                      <a:r>
                        <a:rPr lang="en-US" sz="1200" b="0" i="0" u="none" strike="noStrike">
                          <a:solidFill>
                            <a:srgbClr val="000000"/>
                          </a:solidFill>
                          <a:effectLst/>
                          <a:latin typeface="Arimo"/>
                          <a:ea typeface="MS PGothic" panose="020B0600070205080204" pitchFamily="34" charset="-128"/>
                        </a:rPr>
                        <a:t>3</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E6E6"/>
                    </a:solidFill>
                  </a:tcPr>
                </a:tc>
                <a:tc>
                  <a:txBody>
                    <a:bodyPr/>
                    <a:lstStyle/>
                    <a:p>
                      <a:pPr algn="ctr" fontAlgn="b"/>
                      <a:r>
                        <a:rPr lang="en-US" sz="1200" b="0" i="0" u="none" strike="noStrike">
                          <a:solidFill>
                            <a:srgbClr val="000000"/>
                          </a:solidFill>
                          <a:effectLst/>
                          <a:latin typeface="Arimo"/>
                          <a:ea typeface="MS PGothic" panose="020B0600070205080204" pitchFamily="34" charset="-128"/>
                        </a:rPr>
                        <a:t> </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Arimo"/>
                          <a:ea typeface="MS PGothic" panose="020B0600070205080204" pitchFamily="34" charset="-128"/>
                        </a:rPr>
                        <a:t>3</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E6E6"/>
                    </a:solidFill>
                  </a:tcPr>
                </a:tc>
                <a:extLst>
                  <a:ext uri="{0D108BD9-81ED-4DB2-BD59-A6C34878D82A}">
                    <a16:rowId xmlns:a16="http://schemas.microsoft.com/office/drawing/2014/main" val="1631410096"/>
                  </a:ext>
                </a:extLst>
              </a:tr>
              <a:tr h="140357">
                <a:tc>
                  <a:txBody>
                    <a:bodyPr/>
                    <a:lstStyle/>
                    <a:p>
                      <a:pPr algn="ctr" fontAlgn="b"/>
                      <a:r>
                        <a:rPr lang="en-US" sz="1200" b="1" i="0" u="none" strike="noStrike" dirty="0">
                          <a:solidFill>
                            <a:srgbClr val="000000"/>
                          </a:solidFill>
                          <a:effectLst/>
                          <a:latin typeface="Arimo"/>
                          <a:ea typeface="MS PGothic" panose="020B0600070205080204" pitchFamily="34" charset="-128"/>
                        </a:rPr>
                        <a:t>7</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ea typeface="MS PGothic" panose="020B0600070205080204" pitchFamily="34" charset="-128"/>
                        </a:rPr>
                        <a:t>map view</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ea typeface="MS PGothic" panose="020B0600070205080204" pitchFamily="34" charset="-128"/>
                        </a:rPr>
                        <a:t>pin</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ea typeface="MS PGothic" panose="020B0600070205080204" pitchFamily="34" charset="-128"/>
                        </a:rPr>
                        <a:t>shows business summary</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mo"/>
                          <a:ea typeface="MS PGothic" panose="020B0600070205080204" pitchFamily="34" charset="-128"/>
                        </a:rPr>
                        <a:t>EQ</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mo"/>
                          <a:ea typeface="MS PGothic" panose="020B0600070205080204" pitchFamily="34" charset="-128"/>
                        </a:rPr>
                        <a:t>1</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mo"/>
                          <a:ea typeface="MS PGothic" panose="020B0600070205080204" pitchFamily="34" charset="-128"/>
                        </a:rPr>
                        <a:t>1</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mo"/>
                          <a:ea typeface="MS PGothic" panose="020B0600070205080204" pitchFamily="34" charset="-128"/>
                        </a:rPr>
                        <a:t>Low</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E6E6"/>
                    </a:solidFill>
                  </a:tcPr>
                </a:tc>
                <a:tc>
                  <a:txBody>
                    <a:bodyPr/>
                    <a:lstStyle/>
                    <a:p>
                      <a:pPr algn="ctr" fontAlgn="b"/>
                      <a:r>
                        <a:rPr lang="en-US" sz="1200" b="0" i="0" u="none" strike="noStrike">
                          <a:solidFill>
                            <a:srgbClr val="000000"/>
                          </a:solidFill>
                          <a:effectLst/>
                          <a:latin typeface="Arimo"/>
                          <a:ea typeface="MS PGothic" panose="020B0600070205080204" pitchFamily="34" charset="-128"/>
                        </a:rPr>
                        <a:t>3</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E6E6"/>
                    </a:solidFill>
                  </a:tcPr>
                </a:tc>
                <a:tc>
                  <a:txBody>
                    <a:bodyPr/>
                    <a:lstStyle/>
                    <a:p>
                      <a:pPr algn="ctr" fontAlgn="b"/>
                      <a:r>
                        <a:rPr lang="en-US" sz="1200" b="0" i="0" u="none" strike="noStrike">
                          <a:solidFill>
                            <a:srgbClr val="000000"/>
                          </a:solidFill>
                          <a:effectLst/>
                          <a:latin typeface="Arimo"/>
                          <a:ea typeface="MS PGothic" panose="020B0600070205080204" pitchFamily="34" charset="-128"/>
                        </a:rPr>
                        <a:t> </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Arimo"/>
                          <a:ea typeface="MS PGothic" panose="020B0600070205080204" pitchFamily="34" charset="-128"/>
                        </a:rPr>
                        <a:t>3</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E6E6"/>
                    </a:solidFill>
                  </a:tcPr>
                </a:tc>
                <a:extLst>
                  <a:ext uri="{0D108BD9-81ED-4DB2-BD59-A6C34878D82A}">
                    <a16:rowId xmlns:a16="http://schemas.microsoft.com/office/drawing/2014/main" val="418811400"/>
                  </a:ext>
                </a:extLst>
              </a:tr>
              <a:tr h="140357">
                <a:tc>
                  <a:txBody>
                    <a:bodyPr/>
                    <a:lstStyle/>
                    <a:p>
                      <a:pPr algn="ctr" fontAlgn="b"/>
                      <a:r>
                        <a:rPr lang="en-US" sz="1200" b="1" i="0" u="none" strike="noStrike">
                          <a:solidFill>
                            <a:srgbClr val="000000"/>
                          </a:solidFill>
                          <a:effectLst/>
                          <a:latin typeface="Arimo"/>
                          <a:ea typeface="MS PGothic" panose="020B0600070205080204" pitchFamily="34" charset="-128"/>
                        </a:rPr>
                        <a:t>8</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ea typeface="MS PGothic" panose="020B0600070205080204" pitchFamily="34" charset="-128"/>
                        </a:rPr>
                        <a:t>map view</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Arimo"/>
                          <a:ea typeface="MS PGothic" panose="020B0600070205080204" pitchFamily="34" charset="-128"/>
                        </a:rPr>
                        <a:t>business name</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ea typeface="MS PGothic" panose="020B0600070205080204" pitchFamily="34" charset="-128"/>
                        </a:rPr>
                        <a:t> </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mo"/>
                          <a:ea typeface="MS PGothic" panose="020B0600070205080204" pitchFamily="34" charset="-128"/>
                        </a:rPr>
                        <a:t>EQ</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mo"/>
                          <a:ea typeface="MS PGothic" panose="020B0600070205080204" pitchFamily="34" charset="-128"/>
                        </a:rPr>
                        <a:t>1</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mo"/>
                          <a:ea typeface="MS PGothic" panose="020B0600070205080204" pitchFamily="34" charset="-128"/>
                        </a:rPr>
                        <a:t>5</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mo"/>
                          <a:ea typeface="MS PGothic" panose="020B0600070205080204" pitchFamily="34" charset="-128"/>
                        </a:rPr>
                        <a:t>Average</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E6E6"/>
                    </a:solidFill>
                  </a:tcPr>
                </a:tc>
                <a:tc>
                  <a:txBody>
                    <a:bodyPr/>
                    <a:lstStyle/>
                    <a:p>
                      <a:pPr algn="ctr" fontAlgn="b"/>
                      <a:r>
                        <a:rPr lang="en-US" sz="1200" b="0" i="0" u="none" strike="noStrike">
                          <a:solidFill>
                            <a:srgbClr val="000000"/>
                          </a:solidFill>
                          <a:effectLst/>
                          <a:latin typeface="Arimo"/>
                          <a:ea typeface="MS PGothic" panose="020B0600070205080204" pitchFamily="34" charset="-128"/>
                        </a:rPr>
                        <a:t>4</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E6E6"/>
                    </a:solidFill>
                  </a:tcPr>
                </a:tc>
                <a:tc>
                  <a:txBody>
                    <a:bodyPr/>
                    <a:lstStyle/>
                    <a:p>
                      <a:pPr algn="ctr" fontAlgn="b"/>
                      <a:r>
                        <a:rPr lang="en-US" sz="1200" b="0" i="0" u="none" strike="noStrike">
                          <a:solidFill>
                            <a:srgbClr val="000000"/>
                          </a:solidFill>
                          <a:effectLst/>
                          <a:latin typeface="Arimo"/>
                          <a:ea typeface="MS PGothic" panose="020B0600070205080204" pitchFamily="34" charset="-128"/>
                        </a:rPr>
                        <a:t> </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Arimo"/>
                          <a:ea typeface="MS PGothic" panose="020B0600070205080204" pitchFamily="34" charset="-128"/>
                        </a:rPr>
                        <a:t>4</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E6E6"/>
                    </a:solidFill>
                  </a:tcPr>
                </a:tc>
                <a:extLst>
                  <a:ext uri="{0D108BD9-81ED-4DB2-BD59-A6C34878D82A}">
                    <a16:rowId xmlns:a16="http://schemas.microsoft.com/office/drawing/2014/main" val="3598192061"/>
                  </a:ext>
                </a:extLst>
              </a:tr>
              <a:tr h="140357">
                <a:tc>
                  <a:txBody>
                    <a:bodyPr/>
                    <a:lstStyle/>
                    <a:p>
                      <a:pPr algn="ctr" fontAlgn="b"/>
                      <a:r>
                        <a:rPr lang="en-US" sz="1200" b="1" i="0" u="none" strike="noStrike">
                          <a:solidFill>
                            <a:srgbClr val="000000"/>
                          </a:solidFill>
                          <a:effectLst/>
                          <a:latin typeface="Arimo"/>
                          <a:ea typeface="MS PGothic" panose="020B0600070205080204" pitchFamily="34" charset="-128"/>
                        </a:rPr>
                        <a:t>9</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ea typeface="MS PGothic" panose="020B0600070205080204" pitchFamily="34" charset="-128"/>
                        </a:rPr>
                        <a:t>wallet view</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ea typeface="MS PGothic" panose="020B0600070205080204" pitchFamily="34" charset="-128"/>
                        </a:rPr>
                        <a:t>sign out</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ea typeface="MS PGothic" panose="020B0600070205080204" pitchFamily="34" charset="-128"/>
                        </a:rPr>
                        <a:t> </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mo"/>
                          <a:ea typeface="MS PGothic" panose="020B0600070205080204" pitchFamily="34" charset="-128"/>
                        </a:rPr>
                        <a:t>EI</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mo"/>
                          <a:ea typeface="MS PGothic" panose="020B0600070205080204" pitchFamily="34" charset="-128"/>
                        </a:rPr>
                        <a:t>1</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mo"/>
                          <a:ea typeface="MS PGothic" panose="020B0600070205080204" pitchFamily="34" charset="-128"/>
                        </a:rPr>
                        <a:t>1</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mo"/>
                          <a:ea typeface="MS PGothic" panose="020B0600070205080204" pitchFamily="34" charset="-128"/>
                        </a:rPr>
                        <a:t>Low</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E6E6"/>
                    </a:solidFill>
                  </a:tcPr>
                </a:tc>
                <a:tc>
                  <a:txBody>
                    <a:bodyPr/>
                    <a:lstStyle/>
                    <a:p>
                      <a:pPr algn="ctr" fontAlgn="b"/>
                      <a:r>
                        <a:rPr lang="en-US" sz="1200" b="0" i="0" u="none" strike="noStrike">
                          <a:solidFill>
                            <a:srgbClr val="000000"/>
                          </a:solidFill>
                          <a:effectLst/>
                          <a:latin typeface="Arimo"/>
                          <a:ea typeface="MS PGothic" panose="020B0600070205080204" pitchFamily="34" charset="-128"/>
                        </a:rPr>
                        <a:t>3</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E6E6"/>
                    </a:solidFill>
                  </a:tcPr>
                </a:tc>
                <a:tc>
                  <a:txBody>
                    <a:bodyPr/>
                    <a:lstStyle/>
                    <a:p>
                      <a:pPr algn="ctr" fontAlgn="b"/>
                      <a:r>
                        <a:rPr lang="en-US" sz="1200" b="0" i="0" u="none" strike="noStrike">
                          <a:solidFill>
                            <a:srgbClr val="000000"/>
                          </a:solidFill>
                          <a:effectLst/>
                          <a:latin typeface="Arimo"/>
                          <a:ea typeface="MS PGothic" panose="020B0600070205080204" pitchFamily="34" charset="-128"/>
                        </a:rPr>
                        <a:t> </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Arimo"/>
                          <a:ea typeface="MS PGothic" panose="020B0600070205080204" pitchFamily="34" charset="-128"/>
                        </a:rPr>
                        <a:t>3</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E6E6"/>
                    </a:solidFill>
                  </a:tcPr>
                </a:tc>
                <a:extLst>
                  <a:ext uri="{0D108BD9-81ED-4DB2-BD59-A6C34878D82A}">
                    <a16:rowId xmlns:a16="http://schemas.microsoft.com/office/drawing/2014/main" val="3710004898"/>
                  </a:ext>
                </a:extLst>
              </a:tr>
              <a:tr h="140357">
                <a:tc>
                  <a:txBody>
                    <a:bodyPr/>
                    <a:lstStyle/>
                    <a:p>
                      <a:pPr algn="ctr" fontAlgn="b"/>
                      <a:r>
                        <a:rPr lang="en-US" sz="1200" b="1" i="0" u="none" strike="noStrike" dirty="0">
                          <a:solidFill>
                            <a:srgbClr val="000000"/>
                          </a:solidFill>
                          <a:effectLst/>
                          <a:latin typeface="Arimo"/>
                          <a:ea typeface="MS PGothic" panose="020B0600070205080204" pitchFamily="34" charset="-128"/>
                        </a:rPr>
                        <a:t>10</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ea typeface="MS PGothic" panose="020B0600070205080204" pitchFamily="34" charset="-128"/>
                        </a:rPr>
                        <a:t>wallet view</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ea typeface="MS PGothic" panose="020B0600070205080204" pitchFamily="34" charset="-128"/>
                        </a:rPr>
                        <a:t>back</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ea typeface="MS PGothic" panose="020B0600070205080204" pitchFamily="34" charset="-128"/>
                        </a:rPr>
                        <a:t> </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mo"/>
                          <a:ea typeface="MS PGothic" panose="020B0600070205080204" pitchFamily="34" charset="-128"/>
                        </a:rPr>
                        <a:t>EI</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mo"/>
                          <a:ea typeface="MS PGothic" panose="020B0600070205080204" pitchFamily="34" charset="-128"/>
                        </a:rPr>
                        <a:t>1</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mo"/>
                          <a:ea typeface="MS PGothic" panose="020B0600070205080204" pitchFamily="34" charset="-128"/>
                        </a:rPr>
                        <a:t>1</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mo"/>
                          <a:ea typeface="MS PGothic" panose="020B0600070205080204" pitchFamily="34" charset="-128"/>
                        </a:rPr>
                        <a:t>Low</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E6E6"/>
                    </a:solidFill>
                  </a:tcPr>
                </a:tc>
                <a:tc>
                  <a:txBody>
                    <a:bodyPr/>
                    <a:lstStyle/>
                    <a:p>
                      <a:pPr algn="ctr" fontAlgn="b"/>
                      <a:r>
                        <a:rPr lang="en-US" sz="1200" b="0" i="0" u="none" strike="noStrike">
                          <a:solidFill>
                            <a:srgbClr val="000000"/>
                          </a:solidFill>
                          <a:effectLst/>
                          <a:latin typeface="Arimo"/>
                          <a:ea typeface="MS PGothic" panose="020B0600070205080204" pitchFamily="34" charset="-128"/>
                        </a:rPr>
                        <a:t>3</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E6E6"/>
                    </a:solidFill>
                  </a:tcPr>
                </a:tc>
                <a:tc>
                  <a:txBody>
                    <a:bodyPr/>
                    <a:lstStyle/>
                    <a:p>
                      <a:pPr algn="ctr" fontAlgn="b"/>
                      <a:r>
                        <a:rPr lang="en-US" sz="1200" b="0" i="0" u="none" strike="noStrike">
                          <a:solidFill>
                            <a:srgbClr val="000000"/>
                          </a:solidFill>
                          <a:effectLst/>
                          <a:latin typeface="Arimo"/>
                          <a:ea typeface="MS PGothic" panose="020B0600070205080204" pitchFamily="34" charset="-128"/>
                        </a:rPr>
                        <a:t> </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Arimo"/>
                          <a:ea typeface="MS PGothic" panose="020B0600070205080204" pitchFamily="34" charset="-128"/>
                        </a:rPr>
                        <a:t>3</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E6E6"/>
                    </a:solidFill>
                  </a:tcPr>
                </a:tc>
                <a:extLst>
                  <a:ext uri="{0D108BD9-81ED-4DB2-BD59-A6C34878D82A}">
                    <a16:rowId xmlns:a16="http://schemas.microsoft.com/office/drawing/2014/main" val="2418841057"/>
                  </a:ext>
                </a:extLst>
              </a:tr>
              <a:tr h="140357">
                <a:tc>
                  <a:txBody>
                    <a:bodyPr/>
                    <a:lstStyle/>
                    <a:p>
                      <a:pPr algn="ctr" fontAlgn="b"/>
                      <a:r>
                        <a:rPr lang="en-US" sz="1200" b="1" i="0" u="none" strike="noStrike">
                          <a:solidFill>
                            <a:srgbClr val="000000"/>
                          </a:solidFill>
                          <a:effectLst/>
                          <a:latin typeface="Arimo"/>
                          <a:ea typeface="MS PGothic" panose="020B0600070205080204" pitchFamily="34" charset="-128"/>
                        </a:rPr>
                        <a:t>11</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ea typeface="MS PGothic" panose="020B0600070205080204" pitchFamily="34" charset="-128"/>
                        </a:rPr>
                        <a:t>busniess view</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ea typeface="MS PGothic" panose="020B0600070205080204" pitchFamily="34" charset="-128"/>
                        </a:rPr>
                        <a:t>back</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ea typeface="MS PGothic" panose="020B0600070205080204" pitchFamily="34" charset="-128"/>
                        </a:rPr>
                        <a:t> </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mo"/>
                          <a:ea typeface="MS PGothic" panose="020B0600070205080204" pitchFamily="34" charset="-128"/>
                        </a:rPr>
                        <a:t>EI</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mo"/>
                          <a:ea typeface="MS PGothic" panose="020B0600070205080204" pitchFamily="34" charset="-128"/>
                        </a:rPr>
                        <a:t>1</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mo"/>
                          <a:ea typeface="MS PGothic" panose="020B0600070205080204" pitchFamily="34" charset="-128"/>
                        </a:rPr>
                        <a:t>1</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mo"/>
                          <a:ea typeface="MS PGothic" panose="020B0600070205080204" pitchFamily="34" charset="-128"/>
                        </a:rPr>
                        <a:t>Low</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E6E6"/>
                    </a:solidFill>
                  </a:tcPr>
                </a:tc>
                <a:tc>
                  <a:txBody>
                    <a:bodyPr/>
                    <a:lstStyle/>
                    <a:p>
                      <a:pPr algn="ctr" fontAlgn="b"/>
                      <a:r>
                        <a:rPr lang="en-US" sz="1200" b="0" i="0" u="none" strike="noStrike">
                          <a:solidFill>
                            <a:srgbClr val="000000"/>
                          </a:solidFill>
                          <a:effectLst/>
                          <a:latin typeface="Arimo"/>
                          <a:ea typeface="MS PGothic" panose="020B0600070205080204" pitchFamily="34" charset="-128"/>
                        </a:rPr>
                        <a:t>3</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E6E6"/>
                    </a:solidFill>
                  </a:tcPr>
                </a:tc>
                <a:tc>
                  <a:txBody>
                    <a:bodyPr/>
                    <a:lstStyle/>
                    <a:p>
                      <a:pPr algn="ctr" fontAlgn="b"/>
                      <a:r>
                        <a:rPr lang="en-US" sz="1200" b="0" i="0" u="none" strike="noStrike">
                          <a:solidFill>
                            <a:srgbClr val="000000"/>
                          </a:solidFill>
                          <a:effectLst/>
                          <a:latin typeface="Arimo"/>
                          <a:ea typeface="MS PGothic" panose="020B0600070205080204" pitchFamily="34" charset="-128"/>
                        </a:rPr>
                        <a:t> </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Arimo"/>
                          <a:ea typeface="MS PGothic" panose="020B0600070205080204" pitchFamily="34" charset="-128"/>
                        </a:rPr>
                        <a:t>3</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E6E6"/>
                    </a:solidFill>
                  </a:tcPr>
                </a:tc>
                <a:extLst>
                  <a:ext uri="{0D108BD9-81ED-4DB2-BD59-A6C34878D82A}">
                    <a16:rowId xmlns:a16="http://schemas.microsoft.com/office/drawing/2014/main" val="377587533"/>
                  </a:ext>
                </a:extLst>
              </a:tr>
              <a:tr h="140357">
                <a:tc>
                  <a:txBody>
                    <a:bodyPr/>
                    <a:lstStyle/>
                    <a:p>
                      <a:pPr algn="ctr" fontAlgn="b"/>
                      <a:r>
                        <a:rPr lang="en-US" sz="1200" b="1" i="0" u="none" strike="noStrike" dirty="0">
                          <a:solidFill>
                            <a:srgbClr val="000000"/>
                          </a:solidFill>
                          <a:effectLst/>
                          <a:latin typeface="Arimo"/>
                          <a:ea typeface="MS PGothic" panose="020B0600070205080204" pitchFamily="34" charset="-128"/>
                        </a:rPr>
                        <a:t>12</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ea typeface="MS PGothic" panose="020B0600070205080204" pitchFamily="34" charset="-128"/>
                        </a:rPr>
                        <a:t>busniess view</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ea typeface="MS PGothic" panose="020B0600070205080204" pitchFamily="34" charset="-128"/>
                        </a:rPr>
                        <a:t>review</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Arimo"/>
                          <a:ea typeface="MS PGothic" panose="020B0600070205080204" pitchFamily="34" charset="-128"/>
                        </a:rPr>
                        <a:t> </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mo"/>
                          <a:ea typeface="MS PGothic" panose="020B0600070205080204" pitchFamily="34" charset="-128"/>
                        </a:rPr>
                        <a:t>EI</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mo"/>
                          <a:ea typeface="MS PGothic" panose="020B0600070205080204" pitchFamily="34" charset="-128"/>
                        </a:rPr>
                        <a:t>1</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mo"/>
                          <a:ea typeface="MS PGothic" panose="020B0600070205080204" pitchFamily="34" charset="-128"/>
                        </a:rPr>
                        <a:t>1</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mo"/>
                          <a:ea typeface="MS PGothic" panose="020B0600070205080204" pitchFamily="34" charset="-128"/>
                        </a:rPr>
                        <a:t>Low</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E6E6"/>
                    </a:solidFill>
                  </a:tcPr>
                </a:tc>
                <a:tc>
                  <a:txBody>
                    <a:bodyPr/>
                    <a:lstStyle/>
                    <a:p>
                      <a:pPr algn="ctr" fontAlgn="b"/>
                      <a:r>
                        <a:rPr lang="en-US" sz="1200" b="0" i="0" u="none" strike="noStrike">
                          <a:solidFill>
                            <a:srgbClr val="000000"/>
                          </a:solidFill>
                          <a:effectLst/>
                          <a:latin typeface="Arimo"/>
                          <a:ea typeface="MS PGothic" panose="020B0600070205080204" pitchFamily="34" charset="-128"/>
                        </a:rPr>
                        <a:t>3</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E6E6"/>
                    </a:solidFill>
                  </a:tcPr>
                </a:tc>
                <a:tc>
                  <a:txBody>
                    <a:bodyPr/>
                    <a:lstStyle/>
                    <a:p>
                      <a:pPr algn="ctr" fontAlgn="b"/>
                      <a:r>
                        <a:rPr lang="en-US" sz="1200" b="0" i="0" u="none" strike="noStrike">
                          <a:solidFill>
                            <a:srgbClr val="000000"/>
                          </a:solidFill>
                          <a:effectLst/>
                          <a:latin typeface="Arimo"/>
                          <a:ea typeface="MS PGothic" panose="020B0600070205080204" pitchFamily="34" charset="-128"/>
                        </a:rPr>
                        <a:t> </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Arimo"/>
                          <a:ea typeface="MS PGothic" panose="020B0600070205080204" pitchFamily="34" charset="-128"/>
                        </a:rPr>
                        <a:t>3</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E6E6"/>
                    </a:solidFill>
                  </a:tcPr>
                </a:tc>
                <a:extLst>
                  <a:ext uri="{0D108BD9-81ED-4DB2-BD59-A6C34878D82A}">
                    <a16:rowId xmlns:a16="http://schemas.microsoft.com/office/drawing/2014/main" val="4167384645"/>
                  </a:ext>
                </a:extLst>
              </a:tr>
              <a:tr h="140357">
                <a:tc>
                  <a:txBody>
                    <a:bodyPr/>
                    <a:lstStyle/>
                    <a:p>
                      <a:pPr algn="ctr" fontAlgn="b"/>
                      <a:r>
                        <a:rPr lang="en-US" sz="1200" b="1" i="0" u="none" strike="noStrike" dirty="0">
                          <a:solidFill>
                            <a:srgbClr val="000000"/>
                          </a:solidFill>
                          <a:effectLst/>
                          <a:latin typeface="Arimo"/>
                          <a:ea typeface="MS PGothic" panose="020B0600070205080204" pitchFamily="34" charset="-128"/>
                        </a:rPr>
                        <a:t>15</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ea typeface="MS PGothic" panose="020B0600070205080204" pitchFamily="34" charset="-128"/>
                        </a:rPr>
                        <a:t>review</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ea typeface="MS PGothic" panose="020B0600070205080204" pitchFamily="34" charset="-128"/>
                        </a:rPr>
                        <a:t>submit</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ea typeface="MS PGothic" panose="020B0600070205080204" pitchFamily="34" charset="-128"/>
                        </a:rPr>
                        <a:t>text input+score</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Arimo"/>
                          <a:ea typeface="MS PGothic" panose="020B0600070205080204" pitchFamily="34" charset="-128"/>
                        </a:rPr>
                        <a:t>EO</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mo"/>
                          <a:ea typeface="MS PGothic" panose="020B0600070205080204" pitchFamily="34" charset="-128"/>
                        </a:rPr>
                        <a:t>3</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mo"/>
                          <a:ea typeface="MS PGothic" panose="020B0600070205080204" pitchFamily="34" charset="-128"/>
                        </a:rPr>
                        <a:t>2</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mo"/>
                          <a:ea typeface="MS PGothic" panose="020B0600070205080204" pitchFamily="34" charset="-128"/>
                        </a:rPr>
                        <a:t>Low</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E6E6"/>
                    </a:solidFill>
                  </a:tcPr>
                </a:tc>
                <a:tc>
                  <a:txBody>
                    <a:bodyPr/>
                    <a:lstStyle/>
                    <a:p>
                      <a:pPr algn="ctr" fontAlgn="b"/>
                      <a:r>
                        <a:rPr lang="en-US" sz="1200" b="0" i="0" u="none" strike="noStrike">
                          <a:solidFill>
                            <a:srgbClr val="000000"/>
                          </a:solidFill>
                          <a:effectLst/>
                          <a:latin typeface="Arimo"/>
                          <a:ea typeface="MS PGothic" panose="020B0600070205080204" pitchFamily="34" charset="-128"/>
                        </a:rPr>
                        <a:t>4</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E6E6"/>
                    </a:solidFill>
                  </a:tcPr>
                </a:tc>
                <a:tc>
                  <a:txBody>
                    <a:bodyPr/>
                    <a:lstStyle/>
                    <a:p>
                      <a:pPr algn="ctr" fontAlgn="b"/>
                      <a:r>
                        <a:rPr lang="en-US" sz="1200" b="0" i="0" u="none" strike="noStrike">
                          <a:solidFill>
                            <a:srgbClr val="000000"/>
                          </a:solidFill>
                          <a:effectLst/>
                          <a:latin typeface="Arimo"/>
                          <a:ea typeface="MS PGothic" panose="020B0600070205080204" pitchFamily="34" charset="-128"/>
                        </a:rPr>
                        <a:t> </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Arimo"/>
                          <a:ea typeface="MS PGothic" panose="020B0600070205080204" pitchFamily="34" charset="-128"/>
                        </a:rPr>
                        <a:t>4</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E6E6"/>
                    </a:solidFill>
                  </a:tcPr>
                </a:tc>
                <a:extLst>
                  <a:ext uri="{0D108BD9-81ED-4DB2-BD59-A6C34878D82A}">
                    <a16:rowId xmlns:a16="http://schemas.microsoft.com/office/drawing/2014/main" val="2531412355"/>
                  </a:ext>
                </a:extLst>
              </a:tr>
              <a:tr h="140357">
                <a:tc>
                  <a:txBody>
                    <a:bodyPr/>
                    <a:lstStyle/>
                    <a:p>
                      <a:pPr algn="ctr" fontAlgn="b"/>
                      <a:r>
                        <a:rPr lang="en-US" sz="1200" b="1" i="0" u="none" strike="noStrike" dirty="0">
                          <a:solidFill>
                            <a:srgbClr val="000000"/>
                          </a:solidFill>
                          <a:effectLst/>
                          <a:latin typeface="Arimo"/>
                          <a:ea typeface="MS PGothic" panose="020B0600070205080204" pitchFamily="34" charset="-128"/>
                        </a:rPr>
                        <a:t>16</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ea typeface="MS PGothic" panose="020B0600070205080204" pitchFamily="34" charset="-128"/>
                        </a:rPr>
                        <a:t>review</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ea typeface="MS PGothic" panose="020B0600070205080204" pitchFamily="34" charset="-128"/>
                        </a:rPr>
                        <a:t>back</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ea typeface="MS PGothic" panose="020B0600070205080204" pitchFamily="34" charset="-128"/>
                        </a:rPr>
                        <a:t> </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mo"/>
                          <a:ea typeface="MS PGothic" panose="020B0600070205080204" pitchFamily="34" charset="-128"/>
                        </a:rPr>
                        <a:t>EI</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Arimo"/>
                          <a:ea typeface="MS PGothic" panose="020B0600070205080204" pitchFamily="34" charset="-128"/>
                        </a:rPr>
                        <a:t>1</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mo"/>
                          <a:ea typeface="MS PGothic" panose="020B0600070205080204" pitchFamily="34" charset="-128"/>
                        </a:rPr>
                        <a:t>1</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mo"/>
                          <a:ea typeface="MS PGothic" panose="020B0600070205080204" pitchFamily="34" charset="-128"/>
                        </a:rPr>
                        <a:t>Low</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E6E6"/>
                    </a:solidFill>
                  </a:tcPr>
                </a:tc>
                <a:tc>
                  <a:txBody>
                    <a:bodyPr/>
                    <a:lstStyle/>
                    <a:p>
                      <a:pPr algn="ctr" fontAlgn="b"/>
                      <a:r>
                        <a:rPr lang="en-US" sz="1200" b="0" i="0" u="none" strike="noStrike">
                          <a:solidFill>
                            <a:srgbClr val="000000"/>
                          </a:solidFill>
                          <a:effectLst/>
                          <a:latin typeface="Arimo"/>
                          <a:ea typeface="MS PGothic" panose="020B0600070205080204" pitchFamily="34" charset="-128"/>
                        </a:rPr>
                        <a:t>3</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E6E6"/>
                    </a:solidFill>
                  </a:tcPr>
                </a:tc>
                <a:tc>
                  <a:txBody>
                    <a:bodyPr/>
                    <a:lstStyle/>
                    <a:p>
                      <a:pPr algn="ctr" fontAlgn="b"/>
                      <a:r>
                        <a:rPr lang="en-US" sz="1200" b="0" i="0" u="none" strike="noStrike">
                          <a:solidFill>
                            <a:srgbClr val="000000"/>
                          </a:solidFill>
                          <a:effectLst/>
                          <a:latin typeface="Arimo"/>
                          <a:ea typeface="MS PGothic" panose="020B0600070205080204" pitchFamily="34" charset="-128"/>
                        </a:rPr>
                        <a:t> </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Arimo"/>
                          <a:ea typeface="MS PGothic" panose="020B0600070205080204" pitchFamily="34" charset="-128"/>
                        </a:rPr>
                        <a:t>3</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E6E6"/>
                    </a:solidFill>
                  </a:tcPr>
                </a:tc>
                <a:extLst>
                  <a:ext uri="{0D108BD9-81ED-4DB2-BD59-A6C34878D82A}">
                    <a16:rowId xmlns:a16="http://schemas.microsoft.com/office/drawing/2014/main" val="1971641647"/>
                  </a:ext>
                </a:extLst>
              </a:tr>
              <a:tr h="140357">
                <a:tc>
                  <a:txBody>
                    <a:bodyPr/>
                    <a:lstStyle/>
                    <a:p>
                      <a:pPr algn="ctr" fontAlgn="b"/>
                      <a:r>
                        <a:rPr lang="en-US" sz="1200" b="1" i="0" u="none" strike="noStrike" dirty="0">
                          <a:solidFill>
                            <a:srgbClr val="000000"/>
                          </a:solidFill>
                          <a:effectLst/>
                          <a:latin typeface="Arimo"/>
                          <a:ea typeface="MS PGothic" panose="020B0600070205080204" pitchFamily="34" charset="-128"/>
                        </a:rPr>
                        <a:t>17</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ea typeface="MS PGothic" panose="020B0600070205080204" pitchFamily="34" charset="-128"/>
                        </a:rPr>
                        <a:t>review fail</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ea typeface="MS PGothic" panose="020B0600070205080204" pitchFamily="34" charset="-128"/>
                        </a:rPr>
                        <a:t>ok</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ea typeface="MS PGothic" panose="020B0600070205080204" pitchFamily="34" charset="-128"/>
                        </a:rPr>
                        <a:t> </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mo"/>
                          <a:ea typeface="MS PGothic" panose="020B0600070205080204" pitchFamily="34" charset="-128"/>
                        </a:rPr>
                        <a:t>EI</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mo"/>
                          <a:ea typeface="MS PGothic" panose="020B0600070205080204" pitchFamily="34" charset="-128"/>
                        </a:rPr>
                        <a:t>1</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Arimo"/>
                          <a:ea typeface="MS PGothic" panose="020B0600070205080204" pitchFamily="34" charset="-128"/>
                        </a:rPr>
                        <a:t>1</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mo"/>
                          <a:ea typeface="MS PGothic" panose="020B0600070205080204" pitchFamily="34" charset="-128"/>
                        </a:rPr>
                        <a:t>Low</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E6E6"/>
                    </a:solidFill>
                  </a:tcPr>
                </a:tc>
                <a:tc>
                  <a:txBody>
                    <a:bodyPr/>
                    <a:lstStyle/>
                    <a:p>
                      <a:pPr algn="ctr" fontAlgn="b"/>
                      <a:r>
                        <a:rPr lang="en-US" sz="1200" b="0" i="0" u="none" strike="noStrike">
                          <a:solidFill>
                            <a:srgbClr val="000000"/>
                          </a:solidFill>
                          <a:effectLst/>
                          <a:latin typeface="Arimo"/>
                          <a:ea typeface="MS PGothic" panose="020B0600070205080204" pitchFamily="34" charset="-128"/>
                        </a:rPr>
                        <a:t>3</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E6E6"/>
                    </a:solidFill>
                  </a:tcPr>
                </a:tc>
                <a:tc>
                  <a:txBody>
                    <a:bodyPr/>
                    <a:lstStyle/>
                    <a:p>
                      <a:pPr algn="ctr" fontAlgn="b"/>
                      <a:r>
                        <a:rPr lang="en-US" sz="1200" b="0" i="0" u="none" strike="noStrike">
                          <a:solidFill>
                            <a:srgbClr val="000000"/>
                          </a:solidFill>
                          <a:effectLst/>
                          <a:latin typeface="Arimo"/>
                          <a:ea typeface="MS PGothic" panose="020B0600070205080204" pitchFamily="34" charset="-128"/>
                        </a:rPr>
                        <a:t> </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Arimo"/>
                          <a:ea typeface="MS PGothic" panose="020B0600070205080204" pitchFamily="34" charset="-128"/>
                        </a:rPr>
                        <a:t>3</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E6E6"/>
                    </a:solidFill>
                  </a:tcPr>
                </a:tc>
                <a:extLst>
                  <a:ext uri="{0D108BD9-81ED-4DB2-BD59-A6C34878D82A}">
                    <a16:rowId xmlns:a16="http://schemas.microsoft.com/office/drawing/2014/main" val="2805762944"/>
                  </a:ext>
                </a:extLst>
              </a:tr>
              <a:tr h="140357">
                <a:tc>
                  <a:txBody>
                    <a:bodyPr/>
                    <a:lstStyle/>
                    <a:p>
                      <a:pPr algn="ctr" fontAlgn="b"/>
                      <a:r>
                        <a:rPr lang="en-US" sz="1200" b="1" i="0" u="none" strike="noStrike" dirty="0">
                          <a:solidFill>
                            <a:srgbClr val="000000"/>
                          </a:solidFill>
                          <a:effectLst/>
                          <a:latin typeface="Arimo"/>
                          <a:ea typeface="MS PGothic" panose="020B0600070205080204" pitchFamily="34" charset="-128"/>
                        </a:rPr>
                        <a:t>18</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ea typeface="MS PGothic" panose="020B0600070205080204" pitchFamily="34" charset="-128"/>
                        </a:rPr>
                        <a:t>review submitted</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ea typeface="MS PGothic" panose="020B0600070205080204" pitchFamily="34" charset="-128"/>
                        </a:rPr>
                        <a:t>ok</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ea typeface="MS PGothic" panose="020B0600070205080204" pitchFamily="34" charset="-128"/>
                        </a:rPr>
                        <a:t> </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mo"/>
                          <a:ea typeface="MS PGothic" panose="020B0600070205080204" pitchFamily="34" charset="-128"/>
                        </a:rPr>
                        <a:t>EI</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mo"/>
                          <a:ea typeface="MS PGothic" panose="020B0600070205080204" pitchFamily="34" charset="-128"/>
                        </a:rPr>
                        <a:t>1</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Arimo"/>
                          <a:ea typeface="MS PGothic" panose="020B0600070205080204" pitchFamily="34" charset="-128"/>
                        </a:rPr>
                        <a:t>1</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mo"/>
                          <a:ea typeface="MS PGothic" panose="020B0600070205080204" pitchFamily="34" charset="-128"/>
                        </a:rPr>
                        <a:t>Low</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E6E6"/>
                    </a:solidFill>
                  </a:tcPr>
                </a:tc>
                <a:tc>
                  <a:txBody>
                    <a:bodyPr/>
                    <a:lstStyle/>
                    <a:p>
                      <a:pPr algn="ctr" fontAlgn="b"/>
                      <a:r>
                        <a:rPr lang="en-US" sz="1200" b="0" i="0" u="none" strike="noStrike">
                          <a:solidFill>
                            <a:srgbClr val="000000"/>
                          </a:solidFill>
                          <a:effectLst/>
                          <a:latin typeface="Arimo"/>
                          <a:ea typeface="MS PGothic" panose="020B0600070205080204" pitchFamily="34" charset="-128"/>
                        </a:rPr>
                        <a:t>3</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E6E6"/>
                    </a:solidFill>
                  </a:tcPr>
                </a:tc>
                <a:tc>
                  <a:txBody>
                    <a:bodyPr/>
                    <a:lstStyle/>
                    <a:p>
                      <a:pPr algn="ctr" fontAlgn="b"/>
                      <a:r>
                        <a:rPr lang="en-US" sz="1200" b="0" i="0" u="none" strike="noStrike">
                          <a:solidFill>
                            <a:srgbClr val="000000"/>
                          </a:solidFill>
                          <a:effectLst/>
                          <a:latin typeface="Arimo"/>
                          <a:ea typeface="MS PGothic" panose="020B0600070205080204" pitchFamily="34" charset="-128"/>
                        </a:rPr>
                        <a:t> </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Arimo"/>
                          <a:ea typeface="MS PGothic" panose="020B0600070205080204" pitchFamily="34" charset="-128"/>
                        </a:rPr>
                        <a:t>3</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E6E6"/>
                    </a:solidFill>
                  </a:tcPr>
                </a:tc>
                <a:extLst>
                  <a:ext uri="{0D108BD9-81ED-4DB2-BD59-A6C34878D82A}">
                    <a16:rowId xmlns:a16="http://schemas.microsoft.com/office/drawing/2014/main" val="4081444640"/>
                  </a:ext>
                </a:extLst>
              </a:tr>
              <a:tr h="140357">
                <a:tc>
                  <a:txBody>
                    <a:bodyPr/>
                    <a:lstStyle/>
                    <a:p>
                      <a:pPr algn="ctr" fontAlgn="b"/>
                      <a:r>
                        <a:rPr lang="en-US" sz="1200" b="1" i="0" u="none" strike="noStrike" dirty="0">
                          <a:solidFill>
                            <a:srgbClr val="000000"/>
                          </a:solidFill>
                          <a:effectLst/>
                          <a:latin typeface="Arimo"/>
                          <a:ea typeface="MS PGothic" panose="020B0600070205080204" pitchFamily="34" charset="-128"/>
                        </a:rPr>
                        <a:t>19</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ea typeface="MS PGothic" panose="020B0600070205080204" pitchFamily="34" charset="-128"/>
                        </a:rPr>
                        <a:t>business owner view</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ea typeface="MS PGothic" panose="020B0600070205080204" pitchFamily="34" charset="-128"/>
                        </a:rPr>
                        <a:t>sign out</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ea typeface="MS PGothic" panose="020B0600070205080204" pitchFamily="34" charset="-128"/>
                        </a:rPr>
                        <a:t> </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mo"/>
                          <a:ea typeface="MS PGothic" panose="020B0600070205080204" pitchFamily="34" charset="-128"/>
                        </a:rPr>
                        <a:t>EI</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mo"/>
                          <a:ea typeface="MS PGothic" panose="020B0600070205080204" pitchFamily="34" charset="-128"/>
                        </a:rPr>
                        <a:t>1</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mo"/>
                          <a:ea typeface="MS PGothic" panose="020B0600070205080204" pitchFamily="34" charset="-128"/>
                        </a:rPr>
                        <a:t>1</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Arimo"/>
                          <a:ea typeface="MS PGothic" panose="020B0600070205080204" pitchFamily="34" charset="-128"/>
                        </a:rPr>
                        <a:t>Low</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E6E6"/>
                    </a:solidFill>
                  </a:tcPr>
                </a:tc>
                <a:tc>
                  <a:txBody>
                    <a:bodyPr/>
                    <a:lstStyle/>
                    <a:p>
                      <a:pPr algn="ctr" fontAlgn="b"/>
                      <a:r>
                        <a:rPr lang="en-US" sz="1200" b="0" i="0" u="none" strike="noStrike">
                          <a:solidFill>
                            <a:srgbClr val="000000"/>
                          </a:solidFill>
                          <a:effectLst/>
                          <a:latin typeface="Arimo"/>
                          <a:ea typeface="MS PGothic" panose="020B0600070205080204" pitchFamily="34" charset="-128"/>
                        </a:rPr>
                        <a:t>3</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E6E6"/>
                    </a:solidFill>
                  </a:tcPr>
                </a:tc>
                <a:tc>
                  <a:txBody>
                    <a:bodyPr/>
                    <a:lstStyle/>
                    <a:p>
                      <a:pPr algn="ctr" fontAlgn="b"/>
                      <a:r>
                        <a:rPr lang="en-US" sz="1200" b="0" i="0" u="none" strike="noStrike">
                          <a:solidFill>
                            <a:srgbClr val="000000"/>
                          </a:solidFill>
                          <a:effectLst/>
                          <a:latin typeface="Arimo"/>
                          <a:ea typeface="MS PGothic" panose="020B0600070205080204" pitchFamily="34" charset="-128"/>
                        </a:rPr>
                        <a:t> </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Arimo"/>
                          <a:ea typeface="MS PGothic" panose="020B0600070205080204" pitchFamily="34" charset="-128"/>
                        </a:rPr>
                        <a:t>3</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E6E6"/>
                    </a:solidFill>
                  </a:tcPr>
                </a:tc>
                <a:extLst>
                  <a:ext uri="{0D108BD9-81ED-4DB2-BD59-A6C34878D82A}">
                    <a16:rowId xmlns:a16="http://schemas.microsoft.com/office/drawing/2014/main" val="3622244627"/>
                  </a:ext>
                </a:extLst>
              </a:tr>
              <a:tr h="140357">
                <a:tc>
                  <a:txBody>
                    <a:bodyPr/>
                    <a:lstStyle/>
                    <a:p>
                      <a:pPr algn="ctr" fontAlgn="b"/>
                      <a:r>
                        <a:rPr lang="en-US" sz="1200" b="1" i="0" u="none" strike="noStrike" dirty="0">
                          <a:solidFill>
                            <a:srgbClr val="000000"/>
                          </a:solidFill>
                          <a:effectLst/>
                          <a:latin typeface="Arimo"/>
                          <a:ea typeface="MS PGothic" panose="020B0600070205080204" pitchFamily="34" charset="-128"/>
                        </a:rPr>
                        <a:t>20</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ea typeface="MS PGothic" panose="020B0600070205080204" pitchFamily="34" charset="-128"/>
                        </a:rPr>
                        <a:t>business owner view</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ea typeface="MS PGothic" panose="020B0600070205080204" pitchFamily="34" charset="-128"/>
                        </a:rPr>
                        <a:t>open camera</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ea typeface="MS PGothic" panose="020B0600070205080204" pitchFamily="34" charset="-128"/>
                        </a:rPr>
                        <a:t> </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mo"/>
                          <a:ea typeface="MS PGothic" panose="020B0600070205080204" pitchFamily="34" charset="-128"/>
                        </a:rPr>
                        <a:t>EI</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mo"/>
                          <a:ea typeface="MS PGothic" panose="020B0600070205080204" pitchFamily="34" charset="-128"/>
                        </a:rPr>
                        <a:t>1</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mo"/>
                          <a:ea typeface="MS PGothic" panose="020B0600070205080204" pitchFamily="34" charset="-128"/>
                        </a:rPr>
                        <a:t>1</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Arimo"/>
                          <a:ea typeface="MS PGothic" panose="020B0600070205080204" pitchFamily="34" charset="-128"/>
                        </a:rPr>
                        <a:t>Low</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E6E6"/>
                    </a:solidFill>
                  </a:tcPr>
                </a:tc>
                <a:tc>
                  <a:txBody>
                    <a:bodyPr/>
                    <a:lstStyle/>
                    <a:p>
                      <a:pPr algn="ctr" fontAlgn="b"/>
                      <a:r>
                        <a:rPr lang="en-US" sz="1200" b="0" i="0" u="none" strike="noStrike">
                          <a:solidFill>
                            <a:srgbClr val="000000"/>
                          </a:solidFill>
                          <a:effectLst/>
                          <a:latin typeface="Arimo"/>
                          <a:ea typeface="MS PGothic" panose="020B0600070205080204" pitchFamily="34" charset="-128"/>
                        </a:rPr>
                        <a:t>3</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E6E6"/>
                    </a:solidFill>
                  </a:tcPr>
                </a:tc>
                <a:tc>
                  <a:txBody>
                    <a:bodyPr/>
                    <a:lstStyle/>
                    <a:p>
                      <a:pPr algn="ctr" fontAlgn="b"/>
                      <a:r>
                        <a:rPr lang="en-US" sz="1200" b="0" i="0" u="none" strike="noStrike">
                          <a:solidFill>
                            <a:srgbClr val="000000"/>
                          </a:solidFill>
                          <a:effectLst/>
                          <a:latin typeface="Arimo"/>
                          <a:ea typeface="MS PGothic" panose="020B0600070205080204" pitchFamily="34" charset="-128"/>
                        </a:rPr>
                        <a:t> </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Arimo"/>
                          <a:ea typeface="MS PGothic" panose="020B0600070205080204" pitchFamily="34" charset="-128"/>
                        </a:rPr>
                        <a:t>3</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E6E6"/>
                    </a:solidFill>
                  </a:tcPr>
                </a:tc>
                <a:extLst>
                  <a:ext uri="{0D108BD9-81ED-4DB2-BD59-A6C34878D82A}">
                    <a16:rowId xmlns:a16="http://schemas.microsoft.com/office/drawing/2014/main" val="2820343717"/>
                  </a:ext>
                </a:extLst>
              </a:tr>
              <a:tr h="140357">
                <a:tc>
                  <a:txBody>
                    <a:bodyPr/>
                    <a:lstStyle/>
                    <a:p>
                      <a:pPr algn="ctr" fontAlgn="b"/>
                      <a:r>
                        <a:rPr lang="en-US" sz="1200" b="1" i="0" u="none" strike="noStrike" dirty="0">
                          <a:solidFill>
                            <a:srgbClr val="000000"/>
                          </a:solidFill>
                          <a:effectLst/>
                          <a:latin typeface="Arimo"/>
                          <a:ea typeface="MS PGothic" panose="020B0600070205080204" pitchFamily="34" charset="-128"/>
                        </a:rPr>
                        <a:t>21</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ea typeface="MS PGothic" panose="020B0600070205080204" pitchFamily="34" charset="-128"/>
                        </a:rPr>
                        <a:t>camera</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ea typeface="MS PGothic" panose="020B0600070205080204" pitchFamily="34" charset="-128"/>
                        </a:rPr>
                        <a:t>scan qr code</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ea typeface="MS PGothic" panose="020B0600070205080204" pitchFamily="34" charset="-128"/>
                        </a:rPr>
                        <a:t> </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mo"/>
                          <a:ea typeface="MS PGothic" panose="020B0600070205080204" pitchFamily="34" charset="-128"/>
                        </a:rPr>
                        <a:t>EQ</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mo"/>
                          <a:ea typeface="MS PGothic" panose="020B0600070205080204" pitchFamily="34" charset="-128"/>
                        </a:rPr>
                        <a:t>1</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mo"/>
                          <a:ea typeface="MS PGothic" panose="020B0600070205080204" pitchFamily="34" charset="-128"/>
                        </a:rPr>
                        <a:t>1</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mo"/>
                          <a:ea typeface="MS PGothic" panose="020B0600070205080204" pitchFamily="34" charset="-128"/>
                        </a:rPr>
                        <a:t>Low</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E6E6"/>
                    </a:solidFill>
                  </a:tcPr>
                </a:tc>
                <a:tc>
                  <a:txBody>
                    <a:bodyPr/>
                    <a:lstStyle/>
                    <a:p>
                      <a:pPr algn="ctr" fontAlgn="b"/>
                      <a:r>
                        <a:rPr lang="en-US" sz="1200" b="0" i="0" u="none" strike="noStrike" dirty="0">
                          <a:solidFill>
                            <a:srgbClr val="000000"/>
                          </a:solidFill>
                          <a:effectLst/>
                          <a:latin typeface="Arimo"/>
                          <a:ea typeface="MS PGothic" panose="020B0600070205080204" pitchFamily="34" charset="-128"/>
                        </a:rPr>
                        <a:t>3</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E6E6"/>
                    </a:solidFill>
                  </a:tcPr>
                </a:tc>
                <a:tc>
                  <a:txBody>
                    <a:bodyPr/>
                    <a:lstStyle/>
                    <a:p>
                      <a:pPr algn="ctr" fontAlgn="b"/>
                      <a:r>
                        <a:rPr lang="en-US" sz="1200" b="0" i="0" u="none" strike="noStrike">
                          <a:solidFill>
                            <a:srgbClr val="000000"/>
                          </a:solidFill>
                          <a:effectLst/>
                          <a:latin typeface="Arimo"/>
                          <a:ea typeface="MS PGothic" panose="020B0600070205080204" pitchFamily="34" charset="-128"/>
                        </a:rPr>
                        <a:t> </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Arimo"/>
                          <a:ea typeface="MS PGothic" panose="020B0600070205080204" pitchFamily="34" charset="-128"/>
                        </a:rPr>
                        <a:t>3</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E6E6"/>
                    </a:solidFill>
                  </a:tcPr>
                </a:tc>
                <a:extLst>
                  <a:ext uri="{0D108BD9-81ED-4DB2-BD59-A6C34878D82A}">
                    <a16:rowId xmlns:a16="http://schemas.microsoft.com/office/drawing/2014/main" val="237570332"/>
                  </a:ext>
                </a:extLst>
              </a:tr>
              <a:tr h="140357">
                <a:tc>
                  <a:txBody>
                    <a:bodyPr/>
                    <a:lstStyle/>
                    <a:p>
                      <a:pPr algn="ctr" fontAlgn="b"/>
                      <a:r>
                        <a:rPr lang="en-US" sz="1200" b="1" i="0" u="none" strike="noStrike" dirty="0">
                          <a:solidFill>
                            <a:srgbClr val="000000"/>
                          </a:solidFill>
                          <a:effectLst/>
                          <a:latin typeface="Arimo"/>
                          <a:ea typeface="MS PGothic" panose="020B0600070205080204" pitchFamily="34" charset="-128"/>
                        </a:rPr>
                        <a:t>22</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ea typeface="MS PGothic" panose="020B0600070205080204" pitchFamily="34" charset="-128"/>
                        </a:rPr>
                        <a:t>camera</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ea typeface="MS PGothic" panose="020B0600070205080204" pitchFamily="34" charset="-128"/>
                        </a:rPr>
                        <a:t>back</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ea typeface="MS PGothic" panose="020B0600070205080204" pitchFamily="34" charset="-128"/>
                        </a:rPr>
                        <a:t> </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mo"/>
                          <a:ea typeface="MS PGothic" panose="020B0600070205080204" pitchFamily="34" charset="-128"/>
                        </a:rPr>
                        <a:t>EI</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mo"/>
                          <a:ea typeface="MS PGothic" panose="020B0600070205080204" pitchFamily="34" charset="-128"/>
                        </a:rPr>
                        <a:t>1</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mo"/>
                          <a:ea typeface="MS PGothic" panose="020B0600070205080204" pitchFamily="34" charset="-128"/>
                        </a:rPr>
                        <a:t>1</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mo"/>
                          <a:ea typeface="MS PGothic" panose="020B0600070205080204" pitchFamily="34" charset="-128"/>
                        </a:rPr>
                        <a:t>Low</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E6E6"/>
                    </a:solidFill>
                  </a:tcPr>
                </a:tc>
                <a:tc>
                  <a:txBody>
                    <a:bodyPr/>
                    <a:lstStyle/>
                    <a:p>
                      <a:pPr algn="ctr" fontAlgn="b"/>
                      <a:r>
                        <a:rPr lang="en-US" sz="1200" b="0" i="0" u="none" strike="noStrike" dirty="0">
                          <a:solidFill>
                            <a:srgbClr val="000000"/>
                          </a:solidFill>
                          <a:effectLst/>
                          <a:latin typeface="Arimo"/>
                          <a:ea typeface="MS PGothic" panose="020B0600070205080204" pitchFamily="34" charset="-128"/>
                        </a:rPr>
                        <a:t>3</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E6E6"/>
                    </a:solidFill>
                  </a:tcPr>
                </a:tc>
                <a:tc>
                  <a:txBody>
                    <a:bodyPr/>
                    <a:lstStyle/>
                    <a:p>
                      <a:pPr algn="ctr" fontAlgn="b"/>
                      <a:r>
                        <a:rPr lang="en-US" sz="1200" b="0" i="0" u="none" strike="noStrike" dirty="0">
                          <a:solidFill>
                            <a:srgbClr val="000000"/>
                          </a:solidFill>
                          <a:effectLst/>
                          <a:latin typeface="Arimo"/>
                          <a:ea typeface="MS PGothic" panose="020B0600070205080204" pitchFamily="34" charset="-128"/>
                        </a:rPr>
                        <a:t> </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Arimo"/>
                          <a:ea typeface="MS PGothic" panose="020B0600070205080204" pitchFamily="34" charset="-128"/>
                        </a:rPr>
                        <a:t>3</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E6E6"/>
                    </a:solidFill>
                  </a:tcPr>
                </a:tc>
                <a:extLst>
                  <a:ext uri="{0D108BD9-81ED-4DB2-BD59-A6C34878D82A}">
                    <a16:rowId xmlns:a16="http://schemas.microsoft.com/office/drawing/2014/main" val="3275559425"/>
                  </a:ext>
                </a:extLst>
              </a:tr>
              <a:tr h="140357">
                <a:tc>
                  <a:txBody>
                    <a:bodyPr/>
                    <a:lstStyle/>
                    <a:p>
                      <a:pPr algn="ctr" fontAlgn="b"/>
                      <a:r>
                        <a:rPr lang="en-US" sz="1200" b="1" i="0" u="none" strike="noStrike" dirty="0">
                          <a:solidFill>
                            <a:srgbClr val="000000"/>
                          </a:solidFill>
                          <a:effectLst/>
                          <a:latin typeface="Arimo"/>
                          <a:ea typeface="MS PGothic" panose="020B0600070205080204" pitchFamily="34" charset="-128"/>
                        </a:rPr>
                        <a:t>23</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ea typeface="MS PGothic" panose="020B0600070205080204" pitchFamily="34" charset="-128"/>
                        </a:rPr>
                        <a:t>redeem view</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ea typeface="MS PGothic" panose="020B0600070205080204" pitchFamily="34" charset="-128"/>
                        </a:rPr>
                        <a:t>back</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ea typeface="MS PGothic" panose="020B0600070205080204" pitchFamily="34" charset="-128"/>
                        </a:rPr>
                        <a:t> </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mo"/>
                          <a:ea typeface="MS PGothic" panose="020B0600070205080204" pitchFamily="34" charset="-128"/>
                        </a:rPr>
                        <a:t>EI</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mo"/>
                          <a:ea typeface="MS PGothic" panose="020B0600070205080204" pitchFamily="34" charset="-128"/>
                        </a:rPr>
                        <a:t>1</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mo"/>
                          <a:ea typeface="MS PGothic" panose="020B0600070205080204" pitchFamily="34" charset="-128"/>
                        </a:rPr>
                        <a:t>1</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mo"/>
                          <a:ea typeface="MS PGothic" panose="020B0600070205080204" pitchFamily="34" charset="-128"/>
                        </a:rPr>
                        <a:t>Low</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E6E6"/>
                    </a:solidFill>
                  </a:tcPr>
                </a:tc>
                <a:tc>
                  <a:txBody>
                    <a:bodyPr/>
                    <a:lstStyle/>
                    <a:p>
                      <a:pPr algn="ctr" fontAlgn="b"/>
                      <a:r>
                        <a:rPr lang="en-US" sz="1200" b="0" i="0" u="none" strike="noStrike">
                          <a:solidFill>
                            <a:srgbClr val="000000"/>
                          </a:solidFill>
                          <a:effectLst/>
                          <a:latin typeface="Arimo"/>
                          <a:ea typeface="MS PGothic" panose="020B0600070205080204" pitchFamily="34" charset="-128"/>
                        </a:rPr>
                        <a:t>3</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E6E6"/>
                    </a:solidFill>
                  </a:tcPr>
                </a:tc>
                <a:tc>
                  <a:txBody>
                    <a:bodyPr/>
                    <a:lstStyle/>
                    <a:p>
                      <a:pPr algn="ctr" fontAlgn="b"/>
                      <a:r>
                        <a:rPr lang="en-US" sz="1200" b="0" i="0" u="none" strike="noStrike" dirty="0">
                          <a:solidFill>
                            <a:srgbClr val="000000"/>
                          </a:solidFill>
                          <a:effectLst/>
                          <a:latin typeface="Arimo"/>
                          <a:ea typeface="MS PGothic" panose="020B0600070205080204" pitchFamily="34" charset="-128"/>
                        </a:rPr>
                        <a:t> </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Arimo"/>
                          <a:ea typeface="MS PGothic" panose="020B0600070205080204" pitchFamily="34" charset="-128"/>
                        </a:rPr>
                        <a:t>3</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E6E6"/>
                    </a:solidFill>
                  </a:tcPr>
                </a:tc>
                <a:extLst>
                  <a:ext uri="{0D108BD9-81ED-4DB2-BD59-A6C34878D82A}">
                    <a16:rowId xmlns:a16="http://schemas.microsoft.com/office/drawing/2014/main" val="1697866613"/>
                  </a:ext>
                </a:extLst>
              </a:tr>
              <a:tr h="140357">
                <a:tc>
                  <a:txBody>
                    <a:bodyPr/>
                    <a:lstStyle/>
                    <a:p>
                      <a:pPr algn="ctr" fontAlgn="b"/>
                      <a:r>
                        <a:rPr lang="en-US" sz="1200" b="1" i="0" u="none" strike="noStrike" dirty="0">
                          <a:solidFill>
                            <a:srgbClr val="000000"/>
                          </a:solidFill>
                          <a:effectLst/>
                          <a:latin typeface="Arimo"/>
                          <a:ea typeface="MS PGothic" panose="020B0600070205080204" pitchFamily="34" charset="-128"/>
                        </a:rPr>
                        <a:t>24</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ea typeface="MS PGothic" panose="020B0600070205080204" pitchFamily="34" charset="-128"/>
                        </a:rPr>
                        <a:t>redeem view</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ea typeface="MS PGothic" panose="020B0600070205080204" pitchFamily="34" charset="-128"/>
                        </a:rPr>
                        <a:t>confirm</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ea typeface="MS PGothic" panose="020B0600070205080204" pitchFamily="34" charset="-128"/>
                        </a:rPr>
                        <a:t>select points and confirm</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mo"/>
                          <a:ea typeface="MS PGothic" panose="020B0600070205080204" pitchFamily="34" charset="-128"/>
                        </a:rPr>
                        <a:t>EO</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mo"/>
                          <a:ea typeface="MS PGothic" panose="020B0600070205080204" pitchFamily="34" charset="-128"/>
                        </a:rPr>
                        <a:t>2</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mo"/>
                          <a:ea typeface="MS PGothic" panose="020B0600070205080204" pitchFamily="34" charset="-128"/>
                        </a:rPr>
                        <a:t>1</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mo"/>
                          <a:ea typeface="MS PGothic" panose="020B0600070205080204" pitchFamily="34" charset="-128"/>
                        </a:rPr>
                        <a:t>Low</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E6E6"/>
                    </a:solidFill>
                  </a:tcPr>
                </a:tc>
                <a:tc>
                  <a:txBody>
                    <a:bodyPr/>
                    <a:lstStyle/>
                    <a:p>
                      <a:pPr algn="ctr" fontAlgn="b"/>
                      <a:r>
                        <a:rPr lang="en-US" sz="1200" b="0" i="0" u="none" strike="noStrike">
                          <a:solidFill>
                            <a:srgbClr val="000000"/>
                          </a:solidFill>
                          <a:effectLst/>
                          <a:latin typeface="Arimo"/>
                          <a:ea typeface="MS PGothic" panose="020B0600070205080204" pitchFamily="34" charset="-128"/>
                        </a:rPr>
                        <a:t>4</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E6E6"/>
                    </a:solidFill>
                  </a:tcPr>
                </a:tc>
                <a:tc>
                  <a:txBody>
                    <a:bodyPr/>
                    <a:lstStyle/>
                    <a:p>
                      <a:pPr algn="ctr" fontAlgn="b"/>
                      <a:r>
                        <a:rPr lang="en-US" sz="1200" b="0" i="0" u="none" strike="noStrike" dirty="0">
                          <a:solidFill>
                            <a:srgbClr val="000000"/>
                          </a:solidFill>
                          <a:effectLst/>
                          <a:latin typeface="Arimo"/>
                          <a:ea typeface="MS PGothic" panose="020B0600070205080204" pitchFamily="34" charset="-128"/>
                        </a:rPr>
                        <a:t> </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effectLst/>
                          <a:latin typeface="Arimo"/>
                          <a:ea typeface="MS PGothic" panose="020B0600070205080204" pitchFamily="34" charset="-128"/>
                        </a:rPr>
                        <a:t>4</a:t>
                      </a:r>
                    </a:p>
                  </a:txBody>
                  <a:tcPr marL="6684" marR="6684" marT="6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E6E6"/>
                    </a:solidFill>
                  </a:tcPr>
                </a:tc>
                <a:extLst>
                  <a:ext uri="{0D108BD9-81ED-4DB2-BD59-A6C34878D82A}">
                    <a16:rowId xmlns:a16="http://schemas.microsoft.com/office/drawing/2014/main" val="932837638"/>
                  </a:ext>
                </a:extLst>
              </a:tr>
            </a:tbl>
          </a:graphicData>
        </a:graphic>
      </p:graphicFrame>
    </p:spTree>
    <p:extLst>
      <p:ext uri="{BB962C8B-B14F-4D97-AF65-F5344CB8AC3E}">
        <p14:creationId xmlns:p14="http://schemas.microsoft.com/office/powerpoint/2010/main" val="3884388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Content</a:t>
            </a:r>
          </a:p>
        </p:txBody>
      </p:sp>
      <p:sp>
        <p:nvSpPr>
          <p:cNvPr id="3" name="Callout: Up Arrow 2">
            <a:extLst>
              <a:ext uri="{FF2B5EF4-FFF2-40B4-BE49-F238E27FC236}">
                <a16:creationId xmlns:a16="http://schemas.microsoft.com/office/drawing/2014/main" id="{E7E34441-4867-4DEE-9A78-571D8762890E}"/>
              </a:ext>
            </a:extLst>
          </p:cNvPr>
          <p:cNvSpPr/>
          <p:nvPr/>
        </p:nvSpPr>
        <p:spPr>
          <a:xfrm rot="2700000">
            <a:off x="1558833" y="2525491"/>
            <a:ext cx="1149532" cy="1793966"/>
          </a:xfrm>
          <a:prstGeom prst="upArrowCallo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allout: Up Arrow 3">
            <a:extLst>
              <a:ext uri="{FF2B5EF4-FFF2-40B4-BE49-F238E27FC236}">
                <a16:creationId xmlns:a16="http://schemas.microsoft.com/office/drawing/2014/main" id="{9DCF0A60-4D70-4C42-9102-051353F99F3C}"/>
              </a:ext>
            </a:extLst>
          </p:cNvPr>
          <p:cNvSpPr/>
          <p:nvPr/>
        </p:nvSpPr>
        <p:spPr>
          <a:xfrm rot="8100000">
            <a:off x="2965267" y="1612401"/>
            <a:ext cx="1149532" cy="1793966"/>
          </a:xfrm>
          <a:prstGeom prst="upArrowCallou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allout: Up Arrow 4">
            <a:extLst>
              <a:ext uri="{FF2B5EF4-FFF2-40B4-BE49-F238E27FC236}">
                <a16:creationId xmlns:a16="http://schemas.microsoft.com/office/drawing/2014/main" id="{B73080DE-A39C-4A05-9FFC-25A211EFB40D}"/>
              </a:ext>
            </a:extLst>
          </p:cNvPr>
          <p:cNvSpPr/>
          <p:nvPr/>
        </p:nvSpPr>
        <p:spPr>
          <a:xfrm rot="2700000">
            <a:off x="4371702" y="2525491"/>
            <a:ext cx="1149532" cy="1793966"/>
          </a:xfrm>
          <a:prstGeom prst="upArrowCallo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allout: Up Arrow 5">
            <a:extLst>
              <a:ext uri="{FF2B5EF4-FFF2-40B4-BE49-F238E27FC236}">
                <a16:creationId xmlns:a16="http://schemas.microsoft.com/office/drawing/2014/main" id="{1C9C804C-D627-4F41-876D-82E5B8251151}"/>
              </a:ext>
            </a:extLst>
          </p:cNvPr>
          <p:cNvSpPr/>
          <p:nvPr/>
        </p:nvSpPr>
        <p:spPr>
          <a:xfrm rot="8100000">
            <a:off x="5778136" y="1612401"/>
            <a:ext cx="1149532" cy="1793966"/>
          </a:xfrm>
          <a:prstGeom prst="upArrowCallou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allout: Up Arrow 6">
            <a:extLst>
              <a:ext uri="{FF2B5EF4-FFF2-40B4-BE49-F238E27FC236}">
                <a16:creationId xmlns:a16="http://schemas.microsoft.com/office/drawing/2014/main" id="{8D8E300A-8147-41FC-BAB2-7961071B22C6}"/>
              </a:ext>
            </a:extLst>
          </p:cNvPr>
          <p:cNvSpPr/>
          <p:nvPr/>
        </p:nvSpPr>
        <p:spPr>
          <a:xfrm rot="2700000">
            <a:off x="7184571" y="2525491"/>
            <a:ext cx="1149532" cy="1793966"/>
          </a:xfrm>
          <a:prstGeom prst="upArrowCallou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28">
            <a:extLst>
              <a:ext uri="{FF2B5EF4-FFF2-40B4-BE49-F238E27FC236}">
                <a16:creationId xmlns:a16="http://schemas.microsoft.com/office/drawing/2014/main" id="{83913311-5476-4375-A1BA-1C92A6655A7F}"/>
              </a:ext>
            </a:extLst>
          </p:cNvPr>
          <p:cNvGrpSpPr/>
          <p:nvPr/>
        </p:nvGrpSpPr>
        <p:grpSpPr>
          <a:xfrm>
            <a:off x="763868" y="4815708"/>
            <a:ext cx="1966913" cy="536739"/>
            <a:chOff x="2551706" y="4414089"/>
            <a:chExt cx="3060945" cy="536739"/>
          </a:xfrm>
        </p:grpSpPr>
        <p:sp>
          <p:nvSpPr>
            <p:cNvPr id="11" name="TextBox 10">
              <a:extLst>
                <a:ext uri="{FF2B5EF4-FFF2-40B4-BE49-F238E27FC236}">
                  <a16:creationId xmlns:a16="http://schemas.microsoft.com/office/drawing/2014/main" id="{E84B6E97-48FD-4D9A-A8FD-85E5D244D625}"/>
                </a:ext>
              </a:extLst>
            </p:cNvPr>
            <p:cNvSpPr txBox="1"/>
            <p:nvPr/>
          </p:nvSpPr>
          <p:spPr>
            <a:xfrm>
              <a:off x="2551706" y="4673829"/>
              <a:ext cx="2569255" cy="276999"/>
            </a:xfrm>
            <a:prstGeom prst="rect">
              <a:avLst/>
            </a:prstGeom>
            <a:noFill/>
          </p:spPr>
          <p:txBody>
            <a:bodyPr wrap="square" rtlCol="0">
              <a:spAutoFit/>
            </a:bodyPr>
            <a:lstStyle/>
            <a:p>
              <a:pPr algn="ctr"/>
              <a:endParaRPr lang="ko-KR" altLang="en-US" sz="1200" dirty="0">
                <a:solidFill>
                  <a:schemeClr val="tx1">
                    <a:lumMod val="85000"/>
                    <a:lumOff val="15000"/>
                  </a:schemeClr>
                </a:solidFill>
                <a:cs typeface="Arial" pitchFamily="34" charset="0"/>
              </a:endParaRPr>
            </a:p>
          </p:txBody>
        </p:sp>
        <p:sp>
          <p:nvSpPr>
            <p:cNvPr id="12" name="TextBox 11">
              <a:extLst>
                <a:ext uri="{FF2B5EF4-FFF2-40B4-BE49-F238E27FC236}">
                  <a16:creationId xmlns:a16="http://schemas.microsoft.com/office/drawing/2014/main" id="{8EF11D4A-D169-4A51-AD20-69005D70F4E6}"/>
                </a:ext>
              </a:extLst>
            </p:cNvPr>
            <p:cNvSpPr txBox="1"/>
            <p:nvPr/>
          </p:nvSpPr>
          <p:spPr>
            <a:xfrm>
              <a:off x="3034890" y="4414089"/>
              <a:ext cx="2577761" cy="338554"/>
            </a:xfrm>
            <a:prstGeom prst="rect">
              <a:avLst/>
            </a:prstGeom>
            <a:noFill/>
          </p:spPr>
          <p:txBody>
            <a:bodyPr wrap="square" rtlCol="0">
              <a:spAutoFit/>
            </a:bodyPr>
            <a:lstStyle/>
            <a:p>
              <a:pPr algn="ctr"/>
              <a:r>
                <a:rPr lang="en-US" altLang="ko-KR" sz="1600" b="1" dirty="0">
                  <a:solidFill>
                    <a:schemeClr val="tx1">
                      <a:lumMod val="85000"/>
                      <a:lumOff val="15000"/>
                    </a:schemeClr>
                  </a:solidFill>
                  <a:cs typeface="Arial" pitchFamily="34" charset="0"/>
                </a:rPr>
                <a:t>The Idea</a:t>
              </a:r>
              <a:endParaRPr lang="ko-KR" altLang="en-US" sz="1600" b="1" dirty="0">
                <a:solidFill>
                  <a:schemeClr val="tx1">
                    <a:lumMod val="85000"/>
                    <a:lumOff val="15000"/>
                  </a:schemeClr>
                </a:solidFill>
                <a:cs typeface="Arial" pitchFamily="34" charset="0"/>
              </a:endParaRPr>
            </a:p>
          </p:txBody>
        </p:sp>
      </p:grpSp>
      <p:sp>
        <p:nvSpPr>
          <p:cNvPr id="15" name="TextBox 14">
            <a:extLst>
              <a:ext uri="{FF2B5EF4-FFF2-40B4-BE49-F238E27FC236}">
                <a16:creationId xmlns:a16="http://schemas.microsoft.com/office/drawing/2014/main" id="{C8014C55-FA5A-4999-BBEF-D2D724473C65}"/>
              </a:ext>
            </a:extLst>
          </p:cNvPr>
          <p:cNvSpPr txBox="1"/>
          <p:nvPr/>
        </p:nvSpPr>
        <p:spPr>
          <a:xfrm>
            <a:off x="2484396" y="3964583"/>
            <a:ext cx="1656427" cy="584775"/>
          </a:xfrm>
          <a:prstGeom prst="rect">
            <a:avLst/>
          </a:prstGeom>
          <a:noFill/>
        </p:spPr>
        <p:txBody>
          <a:bodyPr wrap="square" rtlCol="0">
            <a:spAutoFit/>
          </a:bodyPr>
          <a:lstStyle/>
          <a:p>
            <a:pPr algn="ctr"/>
            <a:r>
              <a:rPr lang="en-US" altLang="ko-KR" sz="1600" b="1" dirty="0">
                <a:solidFill>
                  <a:schemeClr val="tx1">
                    <a:lumMod val="85000"/>
                    <a:lumOff val="15000"/>
                  </a:schemeClr>
                </a:solidFill>
                <a:cs typeface="Arial" pitchFamily="34" charset="0"/>
              </a:rPr>
              <a:t>Why Shop With Points?</a:t>
            </a:r>
          </a:p>
        </p:txBody>
      </p:sp>
      <p:sp>
        <p:nvSpPr>
          <p:cNvPr id="18" name="TextBox 17">
            <a:extLst>
              <a:ext uri="{FF2B5EF4-FFF2-40B4-BE49-F238E27FC236}">
                <a16:creationId xmlns:a16="http://schemas.microsoft.com/office/drawing/2014/main" id="{C95DCD41-99D1-4FC3-ACB4-084138BF8B3B}"/>
              </a:ext>
            </a:extLst>
          </p:cNvPr>
          <p:cNvSpPr txBox="1"/>
          <p:nvPr/>
        </p:nvSpPr>
        <p:spPr>
          <a:xfrm>
            <a:off x="3896204" y="4815708"/>
            <a:ext cx="1656427" cy="338554"/>
          </a:xfrm>
          <a:prstGeom prst="rect">
            <a:avLst/>
          </a:prstGeom>
          <a:noFill/>
        </p:spPr>
        <p:txBody>
          <a:bodyPr wrap="square" rtlCol="0">
            <a:spAutoFit/>
          </a:bodyPr>
          <a:lstStyle/>
          <a:p>
            <a:pPr algn="ctr"/>
            <a:r>
              <a:rPr lang="en-US" altLang="ko-KR" sz="1600" b="1" dirty="0">
                <a:solidFill>
                  <a:schemeClr val="tx1">
                    <a:lumMod val="85000"/>
                    <a:lumOff val="15000"/>
                  </a:schemeClr>
                </a:solidFill>
                <a:cs typeface="Arial" pitchFamily="34" charset="0"/>
              </a:rPr>
              <a:t>Features</a:t>
            </a:r>
            <a:endParaRPr lang="ko-KR" altLang="en-US" sz="1600" b="1" dirty="0">
              <a:solidFill>
                <a:schemeClr val="tx1">
                  <a:lumMod val="85000"/>
                  <a:lumOff val="15000"/>
                </a:schemeClr>
              </a:solidFill>
              <a:cs typeface="Arial" pitchFamily="34" charset="0"/>
            </a:endParaRPr>
          </a:p>
        </p:txBody>
      </p:sp>
      <p:sp>
        <p:nvSpPr>
          <p:cNvPr id="21" name="TextBox 20">
            <a:extLst>
              <a:ext uri="{FF2B5EF4-FFF2-40B4-BE49-F238E27FC236}">
                <a16:creationId xmlns:a16="http://schemas.microsoft.com/office/drawing/2014/main" id="{BCFFFF2B-F1B2-417E-8443-03F9A43B9E64}"/>
              </a:ext>
            </a:extLst>
          </p:cNvPr>
          <p:cNvSpPr txBox="1"/>
          <p:nvPr/>
        </p:nvSpPr>
        <p:spPr>
          <a:xfrm>
            <a:off x="5291407" y="4109138"/>
            <a:ext cx="1656427" cy="338554"/>
          </a:xfrm>
          <a:prstGeom prst="rect">
            <a:avLst/>
          </a:prstGeom>
          <a:noFill/>
        </p:spPr>
        <p:txBody>
          <a:bodyPr wrap="square" rtlCol="0">
            <a:spAutoFit/>
          </a:bodyPr>
          <a:lstStyle/>
          <a:p>
            <a:pPr algn="ctr"/>
            <a:r>
              <a:rPr lang="en-US" altLang="ko-KR" sz="1600" b="1" dirty="0">
                <a:solidFill>
                  <a:schemeClr val="tx1">
                    <a:lumMod val="85000"/>
                    <a:lumOff val="15000"/>
                  </a:schemeClr>
                </a:solidFill>
                <a:cs typeface="Arial" pitchFamily="34" charset="0"/>
              </a:rPr>
              <a:t>Sprints</a:t>
            </a:r>
            <a:endParaRPr lang="ko-KR" altLang="en-US" sz="1600" b="1" dirty="0">
              <a:solidFill>
                <a:schemeClr val="tx1">
                  <a:lumMod val="85000"/>
                  <a:lumOff val="15000"/>
                </a:schemeClr>
              </a:solidFill>
              <a:cs typeface="Arial" pitchFamily="34" charset="0"/>
            </a:endParaRPr>
          </a:p>
        </p:txBody>
      </p:sp>
      <p:sp>
        <p:nvSpPr>
          <p:cNvPr id="24" name="TextBox 23">
            <a:extLst>
              <a:ext uri="{FF2B5EF4-FFF2-40B4-BE49-F238E27FC236}">
                <a16:creationId xmlns:a16="http://schemas.microsoft.com/office/drawing/2014/main" id="{737A55B3-76D5-4B64-BA4B-B53C1609C870}"/>
              </a:ext>
            </a:extLst>
          </p:cNvPr>
          <p:cNvSpPr txBox="1"/>
          <p:nvPr/>
        </p:nvSpPr>
        <p:spPr>
          <a:xfrm>
            <a:off x="6706650" y="4815708"/>
            <a:ext cx="1656427" cy="338554"/>
          </a:xfrm>
          <a:prstGeom prst="rect">
            <a:avLst/>
          </a:prstGeom>
          <a:noFill/>
        </p:spPr>
        <p:txBody>
          <a:bodyPr wrap="square" rtlCol="0">
            <a:spAutoFit/>
          </a:bodyPr>
          <a:lstStyle/>
          <a:p>
            <a:pPr algn="ctr"/>
            <a:r>
              <a:rPr lang="en-US" altLang="ko-KR" sz="1600" b="1" dirty="0">
                <a:solidFill>
                  <a:schemeClr val="tx1">
                    <a:lumMod val="85000"/>
                    <a:lumOff val="15000"/>
                  </a:schemeClr>
                </a:solidFill>
                <a:cs typeface="Arial" pitchFamily="34" charset="0"/>
              </a:rPr>
              <a:t>User Stories</a:t>
            </a:r>
          </a:p>
        </p:txBody>
      </p:sp>
      <p:sp>
        <p:nvSpPr>
          <p:cNvPr id="33" name="Rectangle 32">
            <a:extLst>
              <a:ext uri="{FF2B5EF4-FFF2-40B4-BE49-F238E27FC236}">
                <a16:creationId xmlns:a16="http://schemas.microsoft.com/office/drawing/2014/main" id="{ACDCFED8-E166-42C7-B380-D05B25AF55C7}"/>
              </a:ext>
            </a:extLst>
          </p:cNvPr>
          <p:cNvSpPr/>
          <p:nvPr/>
        </p:nvSpPr>
        <p:spPr>
          <a:xfrm rot="2722113">
            <a:off x="7069894" y="3198701"/>
            <a:ext cx="937540" cy="937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5397EFF-7212-4780-9D8D-ACFE1185FF50}"/>
              </a:ext>
            </a:extLst>
          </p:cNvPr>
          <p:cNvSpPr/>
          <p:nvPr/>
        </p:nvSpPr>
        <p:spPr>
          <a:xfrm rot="2722113">
            <a:off x="4253008" y="3198701"/>
            <a:ext cx="937540" cy="937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608305D-46DE-443B-BB6D-CD87789078BE}"/>
              </a:ext>
            </a:extLst>
          </p:cNvPr>
          <p:cNvSpPr/>
          <p:nvPr/>
        </p:nvSpPr>
        <p:spPr>
          <a:xfrm rot="2722113">
            <a:off x="1436122" y="3198701"/>
            <a:ext cx="937540" cy="937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6CB76A5-770E-4453-8538-77E9BCAF9C43}"/>
              </a:ext>
            </a:extLst>
          </p:cNvPr>
          <p:cNvSpPr/>
          <p:nvPr/>
        </p:nvSpPr>
        <p:spPr>
          <a:xfrm rot="2722113">
            <a:off x="2844565" y="1807239"/>
            <a:ext cx="937540" cy="937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43944DC9-0413-493E-9F04-AF14B6E8D028}"/>
              </a:ext>
            </a:extLst>
          </p:cNvPr>
          <p:cNvSpPr/>
          <p:nvPr/>
        </p:nvSpPr>
        <p:spPr>
          <a:xfrm rot="2722113">
            <a:off x="5661451" y="1807239"/>
            <a:ext cx="937540" cy="937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ardrop 1">
            <a:extLst>
              <a:ext uri="{FF2B5EF4-FFF2-40B4-BE49-F238E27FC236}">
                <a16:creationId xmlns:a16="http://schemas.microsoft.com/office/drawing/2014/main" id="{20ECCBD7-8651-453A-B27D-4344E0A20003}"/>
              </a:ext>
            </a:extLst>
          </p:cNvPr>
          <p:cNvSpPr/>
          <p:nvPr/>
        </p:nvSpPr>
        <p:spPr>
          <a:xfrm rot="18805991">
            <a:off x="5920171" y="2006090"/>
            <a:ext cx="420098" cy="415715"/>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45" name="Rounded Rectangle 51">
            <a:extLst>
              <a:ext uri="{FF2B5EF4-FFF2-40B4-BE49-F238E27FC236}">
                <a16:creationId xmlns:a16="http://schemas.microsoft.com/office/drawing/2014/main" id="{B83253D3-E181-4488-9CD9-39D21527F719}"/>
              </a:ext>
            </a:extLst>
          </p:cNvPr>
          <p:cNvSpPr/>
          <p:nvPr/>
        </p:nvSpPr>
        <p:spPr>
          <a:xfrm rot="16200000" flipH="1">
            <a:off x="1631785" y="3386089"/>
            <a:ext cx="541566" cy="510026"/>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46" name="Rectangle 7">
            <a:extLst>
              <a:ext uri="{FF2B5EF4-FFF2-40B4-BE49-F238E27FC236}">
                <a16:creationId xmlns:a16="http://schemas.microsoft.com/office/drawing/2014/main" id="{84693C49-05C6-4CD0-A900-4B843CF3016D}"/>
              </a:ext>
            </a:extLst>
          </p:cNvPr>
          <p:cNvSpPr/>
          <p:nvPr/>
        </p:nvSpPr>
        <p:spPr>
          <a:xfrm rot="18900000">
            <a:off x="3229210" y="2024643"/>
            <a:ext cx="225664" cy="502732"/>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8" name="Rectangle 30">
            <a:extLst>
              <a:ext uri="{FF2B5EF4-FFF2-40B4-BE49-F238E27FC236}">
                <a16:creationId xmlns:a16="http://schemas.microsoft.com/office/drawing/2014/main" id="{3BFEE74E-183A-4C32-9BDF-AC2573B061E0}"/>
              </a:ext>
            </a:extLst>
          </p:cNvPr>
          <p:cNvSpPr/>
          <p:nvPr/>
        </p:nvSpPr>
        <p:spPr>
          <a:xfrm>
            <a:off x="4489531" y="3409534"/>
            <a:ext cx="464493" cy="463135"/>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accent1"/>
              </a:solidFill>
            </a:endParaRPr>
          </a:p>
        </p:txBody>
      </p:sp>
      <p:pic>
        <p:nvPicPr>
          <p:cNvPr id="50" name="Picture 49"/>
          <p:cNvPicPr>
            <a:picLocks noChangeAspect="1"/>
          </p:cNvPicPr>
          <p:nvPr/>
        </p:nvPicPr>
        <p:blipFill>
          <a:blip r:embed="rId3"/>
          <a:stretch>
            <a:fillRect/>
          </a:stretch>
        </p:blipFill>
        <p:spPr>
          <a:xfrm>
            <a:off x="7249953" y="3382259"/>
            <a:ext cx="548640" cy="520359"/>
          </a:xfrm>
          <a:prstGeom prst="rect">
            <a:avLst/>
          </a:prstGeom>
        </p:spPr>
      </p:pic>
      <p:sp>
        <p:nvSpPr>
          <p:cNvPr id="38" name="Callout: Up Arrow 7">
            <a:extLst>
              <a:ext uri="{FF2B5EF4-FFF2-40B4-BE49-F238E27FC236}">
                <a16:creationId xmlns:a16="http://schemas.microsoft.com/office/drawing/2014/main" id="{26C996FC-A996-44CF-A818-D4033A962202}"/>
              </a:ext>
            </a:extLst>
          </p:cNvPr>
          <p:cNvSpPr/>
          <p:nvPr/>
        </p:nvSpPr>
        <p:spPr>
          <a:xfrm rot="8100000">
            <a:off x="8591005" y="1612401"/>
            <a:ext cx="1149532" cy="1793966"/>
          </a:xfrm>
          <a:prstGeom prst="upArrowCallou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93CAF3BF-E779-46A2-8141-E482B8AE65B3}"/>
              </a:ext>
            </a:extLst>
          </p:cNvPr>
          <p:cNvSpPr txBox="1"/>
          <p:nvPr/>
        </p:nvSpPr>
        <p:spPr>
          <a:xfrm>
            <a:off x="9542214" y="4692597"/>
            <a:ext cx="1656427" cy="584775"/>
          </a:xfrm>
          <a:prstGeom prst="rect">
            <a:avLst/>
          </a:prstGeom>
          <a:noFill/>
        </p:spPr>
        <p:txBody>
          <a:bodyPr wrap="square" rtlCol="0">
            <a:spAutoFit/>
          </a:bodyPr>
          <a:lstStyle/>
          <a:p>
            <a:pPr algn="ctr"/>
            <a:r>
              <a:rPr lang="en-US" altLang="ko-KR" sz="1600" b="1" dirty="0">
                <a:solidFill>
                  <a:schemeClr val="tx1">
                    <a:lumMod val="85000"/>
                    <a:lumOff val="15000"/>
                  </a:schemeClr>
                </a:solidFill>
                <a:cs typeface="Arial" pitchFamily="34" charset="0"/>
              </a:rPr>
              <a:t>Wireframe by </a:t>
            </a:r>
            <a:r>
              <a:rPr lang="en-US" altLang="ko-KR" sz="1600" b="1" dirty="0" err="1">
                <a:solidFill>
                  <a:schemeClr val="tx1">
                    <a:lumMod val="85000"/>
                    <a:lumOff val="15000"/>
                  </a:schemeClr>
                </a:solidFill>
                <a:cs typeface="Arial" pitchFamily="34" charset="0"/>
              </a:rPr>
              <a:t>Balsamiq</a:t>
            </a:r>
            <a:endParaRPr lang="en-US" altLang="ko-KR" sz="1600" b="1" dirty="0">
              <a:solidFill>
                <a:schemeClr val="tx1">
                  <a:lumMod val="85000"/>
                  <a:lumOff val="15000"/>
                </a:schemeClr>
              </a:solidFill>
              <a:cs typeface="Arial" pitchFamily="34" charset="0"/>
            </a:endParaRPr>
          </a:p>
        </p:txBody>
      </p:sp>
      <p:sp>
        <p:nvSpPr>
          <p:cNvPr id="41" name="Rectangle 40">
            <a:extLst>
              <a:ext uri="{FF2B5EF4-FFF2-40B4-BE49-F238E27FC236}">
                <a16:creationId xmlns:a16="http://schemas.microsoft.com/office/drawing/2014/main" id="{45682748-AC11-49C0-845A-59A20027DE89}"/>
              </a:ext>
            </a:extLst>
          </p:cNvPr>
          <p:cNvSpPr/>
          <p:nvPr/>
        </p:nvSpPr>
        <p:spPr>
          <a:xfrm rot="2722113">
            <a:off x="8478337" y="1807239"/>
            <a:ext cx="937540" cy="937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9C00C76F-E4D2-4E8E-9BF6-E0EEBF7AF300}"/>
              </a:ext>
            </a:extLst>
          </p:cNvPr>
          <p:cNvSpPr/>
          <p:nvPr/>
        </p:nvSpPr>
        <p:spPr>
          <a:xfrm rot="2722113">
            <a:off x="9772284" y="3059809"/>
            <a:ext cx="1162586" cy="11625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9C3D528B-73CC-4A70-870D-4AD717F37730}"/>
              </a:ext>
            </a:extLst>
          </p:cNvPr>
          <p:cNvSpPr txBox="1"/>
          <p:nvPr/>
        </p:nvSpPr>
        <p:spPr>
          <a:xfrm>
            <a:off x="8118694" y="3841471"/>
            <a:ext cx="1656427" cy="830997"/>
          </a:xfrm>
          <a:prstGeom prst="rect">
            <a:avLst/>
          </a:prstGeom>
          <a:noFill/>
        </p:spPr>
        <p:txBody>
          <a:bodyPr wrap="square" rtlCol="0">
            <a:spAutoFit/>
          </a:bodyPr>
          <a:lstStyle/>
          <a:p>
            <a:pPr algn="ctr"/>
            <a:r>
              <a:rPr lang="en-US" altLang="ko-KR" sz="1600" b="1" dirty="0">
                <a:solidFill>
                  <a:schemeClr val="tx1">
                    <a:lumMod val="85000"/>
                    <a:lumOff val="15000"/>
                  </a:schemeClr>
                </a:solidFill>
                <a:cs typeface="Arial" pitchFamily="34" charset="0"/>
              </a:rPr>
              <a:t>Functional Point &amp;</a:t>
            </a:r>
            <a:br>
              <a:rPr lang="en-US" altLang="ko-KR" sz="1600" b="1" dirty="0">
                <a:solidFill>
                  <a:schemeClr val="tx1">
                    <a:lumMod val="85000"/>
                    <a:lumOff val="15000"/>
                  </a:schemeClr>
                </a:solidFill>
                <a:cs typeface="Arial" pitchFamily="34" charset="0"/>
              </a:rPr>
            </a:br>
            <a:r>
              <a:rPr lang="en-US" altLang="ko-KR" sz="1600" b="1" dirty="0">
                <a:solidFill>
                  <a:schemeClr val="tx1">
                    <a:lumMod val="85000"/>
                    <a:lumOff val="15000"/>
                  </a:schemeClr>
                </a:solidFill>
                <a:cs typeface="Arial" pitchFamily="34" charset="0"/>
              </a:rPr>
              <a:t>COCOMOII</a:t>
            </a:r>
          </a:p>
        </p:txBody>
      </p:sp>
      <p:sp>
        <p:nvSpPr>
          <p:cNvPr id="44" name="Rectangle 43">
            <a:extLst>
              <a:ext uri="{FF2B5EF4-FFF2-40B4-BE49-F238E27FC236}">
                <a16:creationId xmlns:a16="http://schemas.microsoft.com/office/drawing/2014/main" id="{C5203413-34F0-4807-9F03-0D0CDC929E20}"/>
              </a:ext>
            </a:extLst>
          </p:cNvPr>
          <p:cNvSpPr/>
          <p:nvPr/>
        </p:nvSpPr>
        <p:spPr>
          <a:xfrm rot="2722113">
            <a:off x="9886778" y="3198701"/>
            <a:ext cx="937540" cy="937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46"/>
          <p:cNvPicPr>
            <a:picLocks noChangeAspect="1"/>
          </p:cNvPicPr>
          <p:nvPr/>
        </p:nvPicPr>
        <p:blipFill>
          <a:blip r:embed="rId4"/>
          <a:stretch>
            <a:fillRect/>
          </a:stretch>
        </p:blipFill>
        <p:spPr>
          <a:xfrm>
            <a:off x="8656388" y="1972294"/>
            <a:ext cx="548640" cy="537090"/>
          </a:xfrm>
          <a:prstGeom prst="rect">
            <a:avLst/>
          </a:prstGeom>
        </p:spPr>
      </p:pic>
      <p:sp>
        <p:nvSpPr>
          <p:cNvPr id="52" name="Round Same Side Corner Rectangle 6">
            <a:extLst>
              <a:ext uri="{FF2B5EF4-FFF2-40B4-BE49-F238E27FC236}">
                <a16:creationId xmlns:a16="http://schemas.microsoft.com/office/drawing/2014/main" id="{11207448-F26A-4EF1-8764-2D6798600849}"/>
              </a:ext>
            </a:extLst>
          </p:cNvPr>
          <p:cNvSpPr/>
          <p:nvPr/>
        </p:nvSpPr>
        <p:spPr>
          <a:xfrm rot="2700000">
            <a:off x="10221740" y="3313459"/>
            <a:ext cx="190721" cy="764622"/>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4018867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42579" y="339508"/>
            <a:ext cx="11573197" cy="724247"/>
          </a:xfrm>
        </p:spPr>
        <p:txBody>
          <a:bodyPr/>
          <a:lstStyle/>
          <a:p>
            <a:r>
              <a:rPr lang="en-US" dirty="0"/>
              <a:t>COCOMOII (Estimation)</a:t>
            </a:r>
          </a:p>
        </p:txBody>
      </p:sp>
      <p:pic>
        <p:nvPicPr>
          <p:cNvPr id="6" name="Picture 5"/>
          <p:cNvPicPr>
            <a:picLocks noChangeAspect="1"/>
          </p:cNvPicPr>
          <p:nvPr/>
        </p:nvPicPr>
        <p:blipFill>
          <a:blip r:embed="rId3"/>
          <a:stretch>
            <a:fillRect/>
          </a:stretch>
        </p:blipFill>
        <p:spPr>
          <a:xfrm>
            <a:off x="3477417" y="1205995"/>
            <a:ext cx="5303520" cy="4633519"/>
          </a:xfrm>
          <a:prstGeom prst="rect">
            <a:avLst/>
          </a:prstGeom>
          <a:ln>
            <a:noFill/>
          </a:ln>
        </p:spPr>
      </p:pic>
      <p:sp>
        <p:nvSpPr>
          <p:cNvPr id="7" name="Rectangle 6"/>
          <p:cNvSpPr/>
          <p:nvPr/>
        </p:nvSpPr>
        <p:spPr>
          <a:xfrm>
            <a:off x="7365165" y="4504174"/>
            <a:ext cx="3223959" cy="369332"/>
          </a:xfrm>
          <a:prstGeom prst="rect">
            <a:avLst/>
          </a:prstGeom>
        </p:spPr>
        <p:txBody>
          <a:bodyPr wrap="none">
            <a:spAutoFit/>
          </a:bodyPr>
          <a:lstStyle/>
          <a:p>
            <a:r>
              <a:rPr lang="en-US" dirty="0"/>
              <a:t>Estimated with Function Point</a:t>
            </a:r>
          </a:p>
        </p:txBody>
      </p:sp>
    </p:spTree>
    <p:extLst>
      <p:ext uri="{BB962C8B-B14F-4D97-AF65-F5344CB8AC3E}">
        <p14:creationId xmlns:p14="http://schemas.microsoft.com/office/powerpoint/2010/main" val="38427192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42579" y="339508"/>
            <a:ext cx="11573197" cy="724247"/>
          </a:xfrm>
        </p:spPr>
        <p:txBody>
          <a:bodyPr/>
          <a:lstStyle/>
          <a:p>
            <a:r>
              <a:rPr lang="en-US" dirty="0"/>
              <a:t>COCOMOII (Actual)</a:t>
            </a:r>
          </a:p>
        </p:txBody>
      </p:sp>
      <p:pic>
        <p:nvPicPr>
          <p:cNvPr id="3" name="Picture 2"/>
          <p:cNvPicPr>
            <a:picLocks noChangeAspect="1"/>
          </p:cNvPicPr>
          <p:nvPr/>
        </p:nvPicPr>
        <p:blipFill>
          <a:blip r:embed="rId3"/>
          <a:stretch>
            <a:fillRect/>
          </a:stretch>
        </p:blipFill>
        <p:spPr>
          <a:xfrm>
            <a:off x="2887702" y="1291405"/>
            <a:ext cx="6416596" cy="4275190"/>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3944729744"/>
              </p:ext>
            </p:extLst>
          </p:nvPr>
        </p:nvGraphicFramePr>
        <p:xfrm>
          <a:off x="5872480" y="1291405"/>
          <a:ext cx="3850640" cy="711200"/>
        </p:xfrm>
        <a:graphic>
          <a:graphicData uri="http://schemas.openxmlformats.org/drawingml/2006/table">
            <a:tbl>
              <a:tblPr>
                <a:tableStyleId>{5C22544A-7EE6-4342-B048-85BDC9FD1C3A}</a:tableStyleId>
              </a:tblPr>
              <a:tblGrid>
                <a:gridCol w="770128">
                  <a:extLst>
                    <a:ext uri="{9D8B030D-6E8A-4147-A177-3AD203B41FA5}">
                      <a16:colId xmlns:a16="http://schemas.microsoft.com/office/drawing/2014/main" val="3458633171"/>
                    </a:ext>
                  </a:extLst>
                </a:gridCol>
                <a:gridCol w="770128">
                  <a:extLst>
                    <a:ext uri="{9D8B030D-6E8A-4147-A177-3AD203B41FA5}">
                      <a16:colId xmlns:a16="http://schemas.microsoft.com/office/drawing/2014/main" val="3271620711"/>
                    </a:ext>
                  </a:extLst>
                </a:gridCol>
                <a:gridCol w="770128">
                  <a:extLst>
                    <a:ext uri="{9D8B030D-6E8A-4147-A177-3AD203B41FA5}">
                      <a16:colId xmlns:a16="http://schemas.microsoft.com/office/drawing/2014/main" val="1744761767"/>
                    </a:ext>
                  </a:extLst>
                </a:gridCol>
                <a:gridCol w="770128">
                  <a:extLst>
                    <a:ext uri="{9D8B030D-6E8A-4147-A177-3AD203B41FA5}">
                      <a16:colId xmlns:a16="http://schemas.microsoft.com/office/drawing/2014/main" val="314722523"/>
                    </a:ext>
                  </a:extLst>
                </a:gridCol>
                <a:gridCol w="770128">
                  <a:extLst>
                    <a:ext uri="{9D8B030D-6E8A-4147-A177-3AD203B41FA5}">
                      <a16:colId xmlns:a16="http://schemas.microsoft.com/office/drawing/2014/main" val="1345991771"/>
                    </a:ext>
                  </a:extLst>
                </a:gridCol>
              </a:tblGrid>
              <a:tr h="470310">
                <a:tc>
                  <a:txBody>
                    <a:bodyPr/>
                    <a:lstStyle/>
                    <a:p>
                      <a:pPr algn="ctr" fontAlgn="b"/>
                      <a:r>
                        <a:rPr lang="en-US" sz="1000" b="1" u="none" strike="noStrike" dirty="0">
                          <a:effectLst/>
                        </a:rPr>
                        <a:t>Files </a:t>
                      </a:r>
                      <a:endParaRPr lang="en-US" sz="1000" b="1" i="0" u="none" strike="noStrike" dirty="0">
                        <a:solidFill>
                          <a:srgbClr val="000000"/>
                        </a:solidFill>
                        <a:effectLst/>
                        <a:latin typeface="MS PGothic" panose="020B0600070205080204" pitchFamily="34" charset="-128"/>
                        <a:ea typeface="MS PGothic" panose="020B0600070205080204" pitchFamily="34" charset="-128"/>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1" u="none" strike="noStrike">
                          <a:effectLst/>
                        </a:rPr>
                        <a:t>Lines </a:t>
                      </a:r>
                      <a:endParaRPr lang="en-US" sz="1000" b="1" i="0" u="none" strike="noStrike">
                        <a:solidFill>
                          <a:srgbClr val="000000"/>
                        </a:solidFill>
                        <a:effectLst/>
                        <a:latin typeface="MS PGothic" panose="020B0600070205080204" pitchFamily="34" charset="-128"/>
                        <a:ea typeface="MS PGothic" panose="020B0600070205080204" pitchFamily="34" charset="-128"/>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1" u="none" strike="noStrike" dirty="0">
                          <a:effectLst/>
                        </a:rPr>
                        <a:t>Blanks </a:t>
                      </a:r>
                      <a:endParaRPr lang="en-US" sz="1000" b="1" i="0" u="none" strike="noStrike" dirty="0">
                        <a:solidFill>
                          <a:srgbClr val="000000"/>
                        </a:solidFill>
                        <a:effectLst/>
                        <a:latin typeface="MS PGothic" panose="020B0600070205080204" pitchFamily="34" charset="-128"/>
                        <a:ea typeface="MS PGothic" panose="020B0600070205080204" pitchFamily="34" charset="-128"/>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1" u="none" strike="noStrike">
                          <a:effectLst/>
                        </a:rPr>
                        <a:t>Comments </a:t>
                      </a:r>
                      <a:endParaRPr lang="en-US" sz="1000" b="1" i="0" u="none" strike="noStrike">
                        <a:solidFill>
                          <a:srgbClr val="000000"/>
                        </a:solidFill>
                        <a:effectLst/>
                        <a:latin typeface="MS PGothic" panose="020B0600070205080204" pitchFamily="34" charset="-128"/>
                        <a:ea typeface="MS PGothic" panose="020B0600070205080204" pitchFamily="34" charset="-128"/>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1" u="none" strike="noStrike">
                          <a:effectLst/>
                        </a:rPr>
                        <a:t>Lines of Code</a:t>
                      </a:r>
                      <a:endParaRPr lang="en-US" sz="1000" b="1" i="0" u="none" strike="noStrike">
                        <a:solidFill>
                          <a:srgbClr val="000000"/>
                        </a:solidFill>
                        <a:effectLst/>
                        <a:latin typeface="MS PGothic" panose="020B0600070205080204" pitchFamily="34" charset="-128"/>
                        <a:ea typeface="MS PGothic" panose="020B0600070205080204" pitchFamily="34" charset="-128"/>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06741252"/>
                  </a:ext>
                </a:extLst>
              </a:tr>
              <a:tr h="240890">
                <a:tc>
                  <a:txBody>
                    <a:bodyPr/>
                    <a:lstStyle/>
                    <a:p>
                      <a:pPr algn="ctr" fontAlgn="b"/>
                      <a:r>
                        <a:rPr lang="en-US" sz="1000" b="1" u="none" strike="noStrike" dirty="0">
                          <a:effectLst/>
                        </a:rPr>
                        <a:t>48</a:t>
                      </a:r>
                      <a:endParaRPr lang="en-US" sz="1000" b="1" i="0" u="none" strike="noStrike" dirty="0">
                        <a:solidFill>
                          <a:srgbClr val="000000"/>
                        </a:solidFill>
                        <a:effectLst/>
                        <a:latin typeface="MS PGothic" panose="020B0600070205080204" pitchFamily="34" charset="-128"/>
                        <a:ea typeface="MS PGothic" panose="020B0600070205080204" pitchFamily="34" charset="-128"/>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1" u="none" strike="noStrike" dirty="0">
                          <a:effectLst/>
                        </a:rPr>
                        <a:t>2622</a:t>
                      </a:r>
                      <a:endParaRPr lang="en-US" sz="1000" b="1" i="0" u="none" strike="noStrike" dirty="0">
                        <a:solidFill>
                          <a:srgbClr val="000000"/>
                        </a:solidFill>
                        <a:effectLst/>
                        <a:latin typeface="MS PGothic" panose="020B0600070205080204" pitchFamily="34" charset="-128"/>
                        <a:ea typeface="MS PGothic" panose="020B0600070205080204" pitchFamily="34" charset="-128"/>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1" u="none" strike="noStrike" dirty="0">
                          <a:effectLst/>
                        </a:rPr>
                        <a:t>220</a:t>
                      </a:r>
                      <a:endParaRPr lang="en-US" sz="1000" b="1" i="0" u="none" strike="noStrike" dirty="0">
                        <a:solidFill>
                          <a:srgbClr val="000000"/>
                        </a:solidFill>
                        <a:effectLst/>
                        <a:latin typeface="MS PGothic" panose="020B0600070205080204" pitchFamily="34" charset="-128"/>
                        <a:ea typeface="MS PGothic" panose="020B0600070205080204" pitchFamily="34" charset="-128"/>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1" u="none" strike="noStrike" dirty="0">
                          <a:effectLst/>
                        </a:rPr>
                        <a:t>150</a:t>
                      </a:r>
                      <a:endParaRPr lang="en-US" sz="1000" b="1" i="0" u="none" strike="noStrike" dirty="0">
                        <a:solidFill>
                          <a:srgbClr val="000000"/>
                        </a:solidFill>
                        <a:effectLst/>
                        <a:latin typeface="MS PGothic" panose="020B0600070205080204" pitchFamily="34" charset="-128"/>
                        <a:ea typeface="MS PGothic" panose="020B0600070205080204" pitchFamily="34" charset="-128"/>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1" u="none" strike="noStrike" dirty="0">
                          <a:effectLst/>
                        </a:rPr>
                        <a:t>2252</a:t>
                      </a:r>
                      <a:endParaRPr lang="en-US" sz="1000" b="1" i="0" u="none" strike="noStrike" dirty="0">
                        <a:solidFill>
                          <a:srgbClr val="000000"/>
                        </a:solidFill>
                        <a:effectLst/>
                        <a:latin typeface="MS PGothic" panose="020B0600070205080204" pitchFamily="34" charset="-128"/>
                        <a:ea typeface="MS PGothic" panose="020B0600070205080204" pitchFamily="34" charset="-128"/>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1798689"/>
                  </a:ext>
                </a:extLst>
              </a:tr>
            </a:tbl>
          </a:graphicData>
        </a:graphic>
      </p:graphicFrame>
      <p:pic>
        <p:nvPicPr>
          <p:cNvPr id="7" name="Picture 6"/>
          <p:cNvPicPr>
            <a:picLocks noChangeAspect="1"/>
          </p:cNvPicPr>
          <p:nvPr/>
        </p:nvPicPr>
        <p:blipFill>
          <a:blip r:embed="rId4"/>
          <a:stretch>
            <a:fillRect/>
          </a:stretch>
        </p:blipFill>
        <p:spPr>
          <a:xfrm>
            <a:off x="6953389" y="2437731"/>
            <a:ext cx="2560320" cy="2920696"/>
          </a:xfrm>
          <a:prstGeom prst="rect">
            <a:avLst/>
          </a:prstGeom>
        </p:spPr>
      </p:pic>
      <p:sp>
        <p:nvSpPr>
          <p:cNvPr id="8" name="Rectangle 7"/>
          <p:cNvSpPr/>
          <p:nvPr/>
        </p:nvSpPr>
        <p:spPr>
          <a:xfrm>
            <a:off x="6389805" y="5486013"/>
            <a:ext cx="4429418" cy="369332"/>
          </a:xfrm>
          <a:prstGeom prst="rect">
            <a:avLst/>
          </a:prstGeom>
        </p:spPr>
        <p:txBody>
          <a:bodyPr wrap="none">
            <a:spAutoFit/>
          </a:bodyPr>
          <a:lstStyle/>
          <a:p>
            <a:r>
              <a:rPr lang="en-US" dirty="0"/>
              <a:t>Estimation based on actual lines of codes</a:t>
            </a:r>
          </a:p>
        </p:txBody>
      </p:sp>
    </p:spTree>
    <p:extLst>
      <p:ext uri="{BB962C8B-B14F-4D97-AF65-F5344CB8AC3E}">
        <p14:creationId xmlns:p14="http://schemas.microsoft.com/office/powerpoint/2010/main" val="31312760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allout: Up Arrow 2">
            <a:extLst>
              <a:ext uri="{FF2B5EF4-FFF2-40B4-BE49-F238E27FC236}">
                <a16:creationId xmlns:a16="http://schemas.microsoft.com/office/drawing/2014/main" id="{E7E34441-4867-4DEE-9A78-571D8762890E}"/>
              </a:ext>
            </a:extLst>
          </p:cNvPr>
          <p:cNvSpPr/>
          <p:nvPr/>
        </p:nvSpPr>
        <p:spPr>
          <a:xfrm rot="2700000">
            <a:off x="1558833" y="2525491"/>
            <a:ext cx="1149532" cy="1793966"/>
          </a:xfrm>
          <a:prstGeom prst="upArrowCallo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28">
            <a:extLst>
              <a:ext uri="{FF2B5EF4-FFF2-40B4-BE49-F238E27FC236}">
                <a16:creationId xmlns:a16="http://schemas.microsoft.com/office/drawing/2014/main" id="{83913311-5476-4375-A1BA-1C92A6655A7F}"/>
              </a:ext>
            </a:extLst>
          </p:cNvPr>
          <p:cNvGrpSpPr/>
          <p:nvPr/>
        </p:nvGrpSpPr>
        <p:grpSpPr>
          <a:xfrm>
            <a:off x="763868" y="4815708"/>
            <a:ext cx="1966913" cy="536739"/>
            <a:chOff x="2551706" y="4414089"/>
            <a:chExt cx="3060945" cy="536739"/>
          </a:xfrm>
        </p:grpSpPr>
        <p:sp>
          <p:nvSpPr>
            <p:cNvPr id="42" name="TextBox 41">
              <a:extLst>
                <a:ext uri="{FF2B5EF4-FFF2-40B4-BE49-F238E27FC236}">
                  <a16:creationId xmlns:a16="http://schemas.microsoft.com/office/drawing/2014/main" id="{E84B6E97-48FD-4D9A-A8FD-85E5D244D625}"/>
                </a:ext>
              </a:extLst>
            </p:cNvPr>
            <p:cNvSpPr txBox="1"/>
            <p:nvPr/>
          </p:nvSpPr>
          <p:spPr>
            <a:xfrm>
              <a:off x="2551706" y="4673829"/>
              <a:ext cx="2569255" cy="276999"/>
            </a:xfrm>
            <a:prstGeom prst="rect">
              <a:avLst/>
            </a:prstGeom>
            <a:noFill/>
          </p:spPr>
          <p:txBody>
            <a:bodyPr wrap="square" rtlCol="0">
              <a:spAutoFit/>
            </a:bodyPr>
            <a:lstStyle/>
            <a:p>
              <a:pPr algn="ctr"/>
              <a:endParaRPr lang="ko-KR" altLang="en-US" sz="1200" dirty="0">
                <a:solidFill>
                  <a:schemeClr val="tx1">
                    <a:lumMod val="85000"/>
                    <a:lumOff val="15000"/>
                  </a:schemeClr>
                </a:solidFill>
                <a:cs typeface="Arial" pitchFamily="34" charset="0"/>
              </a:endParaRPr>
            </a:p>
          </p:txBody>
        </p:sp>
        <p:sp>
          <p:nvSpPr>
            <p:cNvPr id="43" name="TextBox 42">
              <a:extLst>
                <a:ext uri="{FF2B5EF4-FFF2-40B4-BE49-F238E27FC236}">
                  <a16:creationId xmlns:a16="http://schemas.microsoft.com/office/drawing/2014/main" id="{8EF11D4A-D169-4A51-AD20-69005D70F4E6}"/>
                </a:ext>
              </a:extLst>
            </p:cNvPr>
            <p:cNvSpPr txBox="1"/>
            <p:nvPr/>
          </p:nvSpPr>
          <p:spPr>
            <a:xfrm>
              <a:off x="3034890" y="4414089"/>
              <a:ext cx="2577761" cy="338554"/>
            </a:xfrm>
            <a:prstGeom prst="rect">
              <a:avLst/>
            </a:prstGeom>
            <a:noFill/>
          </p:spPr>
          <p:txBody>
            <a:bodyPr wrap="square" rtlCol="0">
              <a:spAutoFit/>
            </a:bodyPr>
            <a:lstStyle/>
            <a:p>
              <a:pPr algn="ctr"/>
              <a:r>
                <a:rPr lang="en-US" altLang="ko-KR" sz="1600" b="1" dirty="0">
                  <a:solidFill>
                    <a:schemeClr val="tx1">
                      <a:lumMod val="85000"/>
                      <a:lumOff val="15000"/>
                    </a:schemeClr>
                  </a:solidFill>
                  <a:cs typeface="Arial" pitchFamily="34" charset="0"/>
                </a:rPr>
                <a:t>The Idea</a:t>
              </a:r>
              <a:endParaRPr lang="ko-KR" altLang="en-US" sz="1600" b="1" dirty="0">
                <a:solidFill>
                  <a:schemeClr val="tx1">
                    <a:lumMod val="85000"/>
                    <a:lumOff val="15000"/>
                  </a:schemeClr>
                </a:solidFill>
                <a:cs typeface="Arial" pitchFamily="34" charset="0"/>
              </a:endParaRPr>
            </a:p>
          </p:txBody>
        </p:sp>
      </p:grpSp>
      <p:sp>
        <p:nvSpPr>
          <p:cNvPr id="44" name="Rectangle 43">
            <a:extLst>
              <a:ext uri="{FF2B5EF4-FFF2-40B4-BE49-F238E27FC236}">
                <a16:creationId xmlns:a16="http://schemas.microsoft.com/office/drawing/2014/main" id="{C608305D-46DE-443B-BB6D-CD87789078BE}"/>
              </a:ext>
            </a:extLst>
          </p:cNvPr>
          <p:cNvSpPr/>
          <p:nvPr/>
        </p:nvSpPr>
        <p:spPr>
          <a:xfrm rot="2722113">
            <a:off x="1436122" y="3198701"/>
            <a:ext cx="937540" cy="937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51">
            <a:extLst>
              <a:ext uri="{FF2B5EF4-FFF2-40B4-BE49-F238E27FC236}">
                <a16:creationId xmlns:a16="http://schemas.microsoft.com/office/drawing/2014/main" id="{B83253D3-E181-4488-9CD9-39D21527F719}"/>
              </a:ext>
            </a:extLst>
          </p:cNvPr>
          <p:cNvSpPr/>
          <p:nvPr/>
        </p:nvSpPr>
        <p:spPr>
          <a:xfrm rot="16200000" flipH="1">
            <a:off x="1631785" y="3386089"/>
            <a:ext cx="541566" cy="510026"/>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52" name="Callout: Up Arrow 3">
            <a:extLst>
              <a:ext uri="{FF2B5EF4-FFF2-40B4-BE49-F238E27FC236}">
                <a16:creationId xmlns:a16="http://schemas.microsoft.com/office/drawing/2014/main" id="{9DCF0A60-4D70-4C42-9102-051353F99F3C}"/>
              </a:ext>
            </a:extLst>
          </p:cNvPr>
          <p:cNvSpPr/>
          <p:nvPr/>
        </p:nvSpPr>
        <p:spPr>
          <a:xfrm rot="8100000">
            <a:off x="2965267" y="1612401"/>
            <a:ext cx="1149532" cy="1793966"/>
          </a:xfrm>
          <a:prstGeom prst="upArrowCallou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C8014C55-FA5A-4999-BBEF-D2D724473C65}"/>
              </a:ext>
            </a:extLst>
          </p:cNvPr>
          <p:cNvSpPr txBox="1"/>
          <p:nvPr/>
        </p:nvSpPr>
        <p:spPr>
          <a:xfrm>
            <a:off x="2484396" y="3964583"/>
            <a:ext cx="1656427" cy="584775"/>
          </a:xfrm>
          <a:prstGeom prst="rect">
            <a:avLst/>
          </a:prstGeom>
          <a:noFill/>
        </p:spPr>
        <p:txBody>
          <a:bodyPr wrap="square" rtlCol="0">
            <a:spAutoFit/>
          </a:bodyPr>
          <a:lstStyle/>
          <a:p>
            <a:pPr algn="ctr"/>
            <a:r>
              <a:rPr lang="en-US" altLang="ko-KR" sz="1600" b="1" dirty="0">
                <a:solidFill>
                  <a:schemeClr val="tx1">
                    <a:lumMod val="85000"/>
                    <a:lumOff val="15000"/>
                  </a:schemeClr>
                </a:solidFill>
                <a:cs typeface="Arial" pitchFamily="34" charset="0"/>
              </a:rPr>
              <a:t>Why Shop With Points?</a:t>
            </a:r>
          </a:p>
        </p:txBody>
      </p:sp>
      <p:sp>
        <p:nvSpPr>
          <p:cNvPr id="54" name="Rectangle 53">
            <a:extLst>
              <a:ext uri="{FF2B5EF4-FFF2-40B4-BE49-F238E27FC236}">
                <a16:creationId xmlns:a16="http://schemas.microsoft.com/office/drawing/2014/main" id="{26CB76A5-770E-4453-8538-77E9BCAF9C43}"/>
              </a:ext>
            </a:extLst>
          </p:cNvPr>
          <p:cNvSpPr/>
          <p:nvPr/>
        </p:nvSpPr>
        <p:spPr>
          <a:xfrm rot="2722113">
            <a:off x="2844565" y="1807239"/>
            <a:ext cx="937540" cy="937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7">
            <a:extLst>
              <a:ext uri="{FF2B5EF4-FFF2-40B4-BE49-F238E27FC236}">
                <a16:creationId xmlns:a16="http://schemas.microsoft.com/office/drawing/2014/main" id="{84693C49-05C6-4CD0-A900-4B843CF3016D}"/>
              </a:ext>
            </a:extLst>
          </p:cNvPr>
          <p:cNvSpPr/>
          <p:nvPr/>
        </p:nvSpPr>
        <p:spPr>
          <a:xfrm rot="18900000">
            <a:off x="3229210" y="2024643"/>
            <a:ext cx="225664" cy="502732"/>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5" name="Callout: Up Arrow 4">
            <a:extLst>
              <a:ext uri="{FF2B5EF4-FFF2-40B4-BE49-F238E27FC236}">
                <a16:creationId xmlns:a16="http://schemas.microsoft.com/office/drawing/2014/main" id="{B73080DE-A39C-4A05-9FFC-25A211EFB40D}"/>
              </a:ext>
            </a:extLst>
          </p:cNvPr>
          <p:cNvSpPr/>
          <p:nvPr/>
        </p:nvSpPr>
        <p:spPr>
          <a:xfrm rot="2700000">
            <a:off x="4371702" y="2525491"/>
            <a:ext cx="1149532" cy="1793966"/>
          </a:xfrm>
          <a:prstGeom prst="upArrowCallo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C95DCD41-99D1-4FC3-ACB4-084138BF8B3B}"/>
              </a:ext>
            </a:extLst>
          </p:cNvPr>
          <p:cNvSpPr txBox="1"/>
          <p:nvPr/>
        </p:nvSpPr>
        <p:spPr>
          <a:xfrm>
            <a:off x="3896204" y="4815708"/>
            <a:ext cx="1656427" cy="338554"/>
          </a:xfrm>
          <a:prstGeom prst="rect">
            <a:avLst/>
          </a:prstGeom>
          <a:noFill/>
        </p:spPr>
        <p:txBody>
          <a:bodyPr wrap="square" rtlCol="0">
            <a:spAutoFit/>
          </a:bodyPr>
          <a:lstStyle/>
          <a:p>
            <a:pPr algn="ctr"/>
            <a:r>
              <a:rPr lang="en-US" altLang="ko-KR" sz="1600" b="1" dirty="0">
                <a:solidFill>
                  <a:schemeClr val="tx1">
                    <a:lumMod val="85000"/>
                    <a:lumOff val="15000"/>
                  </a:schemeClr>
                </a:solidFill>
                <a:cs typeface="Arial" pitchFamily="34" charset="0"/>
              </a:rPr>
              <a:t>Features</a:t>
            </a:r>
            <a:endParaRPr lang="ko-KR" altLang="en-US" sz="1600" b="1" dirty="0">
              <a:solidFill>
                <a:schemeClr val="tx1">
                  <a:lumMod val="85000"/>
                  <a:lumOff val="15000"/>
                </a:schemeClr>
              </a:solidFill>
              <a:cs typeface="Arial" pitchFamily="34" charset="0"/>
            </a:endParaRPr>
          </a:p>
        </p:txBody>
      </p:sp>
      <p:sp>
        <p:nvSpPr>
          <p:cNvPr id="45" name="Rectangle 44">
            <a:extLst>
              <a:ext uri="{FF2B5EF4-FFF2-40B4-BE49-F238E27FC236}">
                <a16:creationId xmlns:a16="http://schemas.microsoft.com/office/drawing/2014/main" id="{F5397EFF-7212-4780-9D8D-ACFE1185FF50}"/>
              </a:ext>
            </a:extLst>
          </p:cNvPr>
          <p:cNvSpPr/>
          <p:nvPr/>
        </p:nvSpPr>
        <p:spPr>
          <a:xfrm rot="2722113">
            <a:off x="4253008" y="3198701"/>
            <a:ext cx="937540" cy="937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allout: Up Arrow 5">
            <a:extLst>
              <a:ext uri="{FF2B5EF4-FFF2-40B4-BE49-F238E27FC236}">
                <a16:creationId xmlns:a16="http://schemas.microsoft.com/office/drawing/2014/main" id="{1C9C804C-D627-4F41-876D-82E5B8251151}"/>
              </a:ext>
            </a:extLst>
          </p:cNvPr>
          <p:cNvSpPr/>
          <p:nvPr/>
        </p:nvSpPr>
        <p:spPr>
          <a:xfrm rot="8100000">
            <a:off x="5778136" y="1612401"/>
            <a:ext cx="1149532" cy="1793966"/>
          </a:xfrm>
          <a:prstGeom prst="upArrowCallou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BCFFFF2B-F1B2-417E-8443-03F9A43B9E64}"/>
              </a:ext>
            </a:extLst>
          </p:cNvPr>
          <p:cNvSpPr txBox="1"/>
          <p:nvPr/>
        </p:nvSpPr>
        <p:spPr>
          <a:xfrm>
            <a:off x="5291407" y="4109138"/>
            <a:ext cx="1656427" cy="338554"/>
          </a:xfrm>
          <a:prstGeom prst="rect">
            <a:avLst/>
          </a:prstGeom>
          <a:noFill/>
        </p:spPr>
        <p:txBody>
          <a:bodyPr wrap="square" rtlCol="0">
            <a:spAutoFit/>
          </a:bodyPr>
          <a:lstStyle/>
          <a:p>
            <a:pPr algn="ctr"/>
            <a:r>
              <a:rPr lang="en-US" altLang="ko-KR" sz="1600" b="1" dirty="0">
                <a:solidFill>
                  <a:schemeClr val="tx1">
                    <a:lumMod val="85000"/>
                    <a:lumOff val="15000"/>
                  </a:schemeClr>
                </a:solidFill>
                <a:cs typeface="Arial" pitchFamily="34" charset="0"/>
              </a:rPr>
              <a:t>Sprints</a:t>
            </a:r>
            <a:endParaRPr lang="ko-KR" altLang="en-US" sz="1600" b="1" dirty="0">
              <a:solidFill>
                <a:schemeClr val="tx1">
                  <a:lumMod val="85000"/>
                  <a:lumOff val="15000"/>
                </a:schemeClr>
              </a:solidFill>
              <a:cs typeface="Arial" pitchFamily="34" charset="0"/>
            </a:endParaRPr>
          </a:p>
        </p:txBody>
      </p:sp>
      <p:sp>
        <p:nvSpPr>
          <p:cNvPr id="50" name="Rectangle 49">
            <a:extLst>
              <a:ext uri="{FF2B5EF4-FFF2-40B4-BE49-F238E27FC236}">
                <a16:creationId xmlns:a16="http://schemas.microsoft.com/office/drawing/2014/main" id="{43944DC9-0413-493E-9F04-AF14B6E8D028}"/>
              </a:ext>
            </a:extLst>
          </p:cNvPr>
          <p:cNvSpPr/>
          <p:nvPr/>
        </p:nvSpPr>
        <p:spPr>
          <a:xfrm rot="2722113">
            <a:off x="5661451" y="1807239"/>
            <a:ext cx="937540" cy="937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30">
            <a:extLst>
              <a:ext uri="{FF2B5EF4-FFF2-40B4-BE49-F238E27FC236}">
                <a16:creationId xmlns:a16="http://schemas.microsoft.com/office/drawing/2014/main" id="{3BFEE74E-183A-4C32-9BDF-AC2573B061E0}"/>
              </a:ext>
            </a:extLst>
          </p:cNvPr>
          <p:cNvSpPr/>
          <p:nvPr/>
        </p:nvSpPr>
        <p:spPr>
          <a:xfrm>
            <a:off x="4489531" y="3418965"/>
            <a:ext cx="464493" cy="463135"/>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7" name="Callout: Up Arrow 6">
            <a:extLst>
              <a:ext uri="{FF2B5EF4-FFF2-40B4-BE49-F238E27FC236}">
                <a16:creationId xmlns:a16="http://schemas.microsoft.com/office/drawing/2014/main" id="{8D8E300A-8147-41FC-BAB2-7961071B22C6}"/>
              </a:ext>
            </a:extLst>
          </p:cNvPr>
          <p:cNvSpPr/>
          <p:nvPr/>
        </p:nvSpPr>
        <p:spPr>
          <a:xfrm rot="2700000">
            <a:off x="7184571" y="2525491"/>
            <a:ext cx="1149532" cy="1793966"/>
          </a:xfrm>
          <a:prstGeom prst="upArrowCallou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737A55B3-76D5-4B64-BA4B-B53C1609C870}"/>
              </a:ext>
            </a:extLst>
          </p:cNvPr>
          <p:cNvSpPr txBox="1"/>
          <p:nvPr/>
        </p:nvSpPr>
        <p:spPr>
          <a:xfrm>
            <a:off x="6706650" y="4815708"/>
            <a:ext cx="1656427" cy="338554"/>
          </a:xfrm>
          <a:prstGeom prst="rect">
            <a:avLst/>
          </a:prstGeom>
          <a:noFill/>
        </p:spPr>
        <p:txBody>
          <a:bodyPr wrap="square" rtlCol="0">
            <a:spAutoFit/>
          </a:bodyPr>
          <a:lstStyle/>
          <a:p>
            <a:pPr algn="ctr"/>
            <a:r>
              <a:rPr lang="en-US" altLang="ko-KR" sz="1600" b="1" dirty="0">
                <a:solidFill>
                  <a:schemeClr val="tx1">
                    <a:lumMod val="85000"/>
                    <a:lumOff val="15000"/>
                  </a:schemeClr>
                </a:solidFill>
                <a:cs typeface="Arial" pitchFamily="34" charset="0"/>
              </a:rPr>
              <a:t>User Stories</a:t>
            </a:r>
          </a:p>
        </p:txBody>
      </p:sp>
      <p:sp>
        <p:nvSpPr>
          <p:cNvPr id="56" name="Rectangle 55">
            <a:extLst>
              <a:ext uri="{FF2B5EF4-FFF2-40B4-BE49-F238E27FC236}">
                <a16:creationId xmlns:a16="http://schemas.microsoft.com/office/drawing/2014/main" id="{ACDCFED8-E166-42C7-B380-D05B25AF55C7}"/>
              </a:ext>
            </a:extLst>
          </p:cNvPr>
          <p:cNvSpPr/>
          <p:nvPr/>
        </p:nvSpPr>
        <p:spPr>
          <a:xfrm rot="2722113">
            <a:off x="7069894" y="3198701"/>
            <a:ext cx="937540" cy="937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ardrop 1">
            <a:extLst>
              <a:ext uri="{FF2B5EF4-FFF2-40B4-BE49-F238E27FC236}">
                <a16:creationId xmlns:a16="http://schemas.microsoft.com/office/drawing/2014/main" id="{20ECCBD7-8651-453A-B27D-4344E0A20003}"/>
              </a:ext>
            </a:extLst>
          </p:cNvPr>
          <p:cNvSpPr/>
          <p:nvPr/>
        </p:nvSpPr>
        <p:spPr>
          <a:xfrm rot="18805991">
            <a:off x="5908166" y="2030242"/>
            <a:ext cx="420098" cy="415715"/>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33" name="Callout: Up Arrow 7">
            <a:extLst>
              <a:ext uri="{FF2B5EF4-FFF2-40B4-BE49-F238E27FC236}">
                <a16:creationId xmlns:a16="http://schemas.microsoft.com/office/drawing/2014/main" id="{26C996FC-A996-44CF-A818-D4033A962202}"/>
              </a:ext>
            </a:extLst>
          </p:cNvPr>
          <p:cNvSpPr/>
          <p:nvPr/>
        </p:nvSpPr>
        <p:spPr>
          <a:xfrm rot="8100000">
            <a:off x="8591005" y="1612401"/>
            <a:ext cx="1149532" cy="1793966"/>
          </a:xfrm>
          <a:prstGeom prst="upArrowCallou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93CAF3BF-E779-46A2-8141-E482B8AE65B3}"/>
              </a:ext>
            </a:extLst>
          </p:cNvPr>
          <p:cNvSpPr txBox="1"/>
          <p:nvPr/>
        </p:nvSpPr>
        <p:spPr>
          <a:xfrm>
            <a:off x="9542214" y="4692597"/>
            <a:ext cx="1656427" cy="584775"/>
          </a:xfrm>
          <a:prstGeom prst="rect">
            <a:avLst/>
          </a:prstGeom>
          <a:noFill/>
        </p:spPr>
        <p:txBody>
          <a:bodyPr wrap="square" rtlCol="0">
            <a:spAutoFit/>
          </a:bodyPr>
          <a:lstStyle/>
          <a:p>
            <a:pPr algn="ctr"/>
            <a:r>
              <a:rPr lang="en-US" altLang="ko-KR" sz="1600" b="1" dirty="0">
                <a:solidFill>
                  <a:schemeClr val="tx1">
                    <a:lumMod val="85000"/>
                    <a:lumOff val="15000"/>
                  </a:schemeClr>
                </a:solidFill>
                <a:cs typeface="Arial" pitchFamily="34" charset="0"/>
              </a:rPr>
              <a:t>Wireframe by </a:t>
            </a:r>
            <a:r>
              <a:rPr lang="en-US" altLang="ko-KR" sz="1600" b="1" dirty="0" err="1">
                <a:solidFill>
                  <a:schemeClr val="tx1">
                    <a:lumMod val="85000"/>
                    <a:lumOff val="15000"/>
                  </a:schemeClr>
                </a:solidFill>
                <a:cs typeface="Arial" pitchFamily="34" charset="0"/>
              </a:rPr>
              <a:t>Balsamiq</a:t>
            </a:r>
            <a:endParaRPr lang="en-US" altLang="ko-KR" sz="1600" b="1" dirty="0">
              <a:solidFill>
                <a:schemeClr val="tx1">
                  <a:lumMod val="85000"/>
                  <a:lumOff val="15000"/>
                </a:schemeClr>
              </a:solidFill>
              <a:cs typeface="Arial" pitchFamily="34" charset="0"/>
            </a:endParaRPr>
          </a:p>
        </p:txBody>
      </p:sp>
      <p:sp>
        <p:nvSpPr>
          <p:cNvPr id="58" name="Rectangle 57">
            <a:extLst>
              <a:ext uri="{FF2B5EF4-FFF2-40B4-BE49-F238E27FC236}">
                <a16:creationId xmlns:a16="http://schemas.microsoft.com/office/drawing/2014/main" id="{45682748-AC11-49C0-845A-59A20027DE89}"/>
              </a:ext>
            </a:extLst>
          </p:cNvPr>
          <p:cNvSpPr/>
          <p:nvPr/>
        </p:nvSpPr>
        <p:spPr>
          <a:xfrm rot="2722113">
            <a:off x="8478337" y="1807239"/>
            <a:ext cx="937540" cy="937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9C00C76F-E4D2-4E8E-9BF6-E0EEBF7AF300}"/>
              </a:ext>
            </a:extLst>
          </p:cNvPr>
          <p:cNvSpPr/>
          <p:nvPr/>
        </p:nvSpPr>
        <p:spPr>
          <a:xfrm rot="2722113">
            <a:off x="9772284" y="3059809"/>
            <a:ext cx="1162586" cy="11625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9C3D528B-73CC-4A70-870D-4AD717F37730}"/>
              </a:ext>
            </a:extLst>
          </p:cNvPr>
          <p:cNvSpPr txBox="1"/>
          <p:nvPr/>
        </p:nvSpPr>
        <p:spPr>
          <a:xfrm>
            <a:off x="8118694" y="3841471"/>
            <a:ext cx="1656427" cy="830997"/>
          </a:xfrm>
          <a:prstGeom prst="rect">
            <a:avLst/>
          </a:prstGeom>
          <a:noFill/>
        </p:spPr>
        <p:txBody>
          <a:bodyPr wrap="square" rtlCol="0">
            <a:spAutoFit/>
          </a:bodyPr>
          <a:lstStyle/>
          <a:p>
            <a:pPr algn="ctr"/>
            <a:r>
              <a:rPr lang="en-US" altLang="ko-KR" sz="1600" b="1" dirty="0">
                <a:solidFill>
                  <a:schemeClr val="tx1">
                    <a:lumMod val="85000"/>
                    <a:lumOff val="15000"/>
                  </a:schemeClr>
                </a:solidFill>
                <a:cs typeface="Arial" pitchFamily="34" charset="0"/>
              </a:rPr>
              <a:t>Functional Point &amp;</a:t>
            </a:r>
            <a:br>
              <a:rPr lang="en-US" altLang="ko-KR" sz="1600" b="1" dirty="0">
                <a:solidFill>
                  <a:schemeClr val="tx1">
                    <a:lumMod val="85000"/>
                    <a:lumOff val="15000"/>
                  </a:schemeClr>
                </a:solidFill>
                <a:cs typeface="Arial" pitchFamily="34" charset="0"/>
              </a:rPr>
            </a:br>
            <a:r>
              <a:rPr lang="en-US" altLang="ko-KR" sz="1600" b="1" dirty="0">
                <a:solidFill>
                  <a:schemeClr val="tx1">
                    <a:lumMod val="85000"/>
                    <a:lumOff val="15000"/>
                  </a:schemeClr>
                </a:solidFill>
                <a:cs typeface="Arial" pitchFamily="34" charset="0"/>
              </a:rPr>
              <a:t>COCOMOII</a:t>
            </a:r>
          </a:p>
        </p:txBody>
      </p:sp>
      <p:sp>
        <p:nvSpPr>
          <p:cNvPr id="60" name="Rectangle 59">
            <a:extLst>
              <a:ext uri="{FF2B5EF4-FFF2-40B4-BE49-F238E27FC236}">
                <a16:creationId xmlns:a16="http://schemas.microsoft.com/office/drawing/2014/main" id="{C5203413-34F0-4807-9F03-0D0CDC929E20}"/>
              </a:ext>
            </a:extLst>
          </p:cNvPr>
          <p:cNvSpPr/>
          <p:nvPr/>
        </p:nvSpPr>
        <p:spPr>
          <a:xfrm rot="2722113">
            <a:off x="9886778" y="3198701"/>
            <a:ext cx="937540" cy="937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61"/>
          <p:cNvPicPr>
            <a:picLocks noChangeAspect="1"/>
          </p:cNvPicPr>
          <p:nvPr/>
        </p:nvPicPr>
        <p:blipFill>
          <a:blip r:embed="rId3"/>
          <a:stretch>
            <a:fillRect/>
          </a:stretch>
        </p:blipFill>
        <p:spPr>
          <a:xfrm>
            <a:off x="7249953" y="3382259"/>
            <a:ext cx="548640" cy="520359"/>
          </a:xfrm>
          <a:prstGeom prst="rect">
            <a:avLst/>
          </a:prstGeom>
        </p:spPr>
      </p:pic>
      <p:pic>
        <p:nvPicPr>
          <p:cNvPr id="2" name="Picture 1"/>
          <p:cNvPicPr>
            <a:picLocks noChangeAspect="1"/>
          </p:cNvPicPr>
          <p:nvPr/>
        </p:nvPicPr>
        <p:blipFill>
          <a:blip r:embed="rId4"/>
          <a:stretch>
            <a:fillRect/>
          </a:stretch>
        </p:blipFill>
        <p:spPr>
          <a:xfrm>
            <a:off x="8656388" y="1972294"/>
            <a:ext cx="548640" cy="537090"/>
          </a:xfrm>
          <a:prstGeom prst="rect">
            <a:avLst/>
          </a:prstGeom>
        </p:spPr>
      </p:pic>
      <p:sp>
        <p:nvSpPr>
          <p:cNvPr id="59" name="Round Same Side Corner Rectangle 6">
            <a:extLst>
              <a:ext uri="{FF2B5EF4-FFF2-40B4-BE49-F238E27FC236}">
                <a16:creationId xmlns:a16="http://schemas.microsoft.com/office/drawing/2014/main" id="{11207448-F26A-4EF1-8764-2D6798600849}"/>
              </a:ext>
            </a:extLst>
          </p:cNvPr>
          <p:cNvSpPr/>
          <p:nvPr/>
        </p:nvSpPr>
        <p:spPr>
          <a:xfrm rot="2700000">
            <a:off x="10221740" y="3313459"/>
            <a:ext cx="190721" cy="764622"/>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34709624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42579" y="339508"/>
            <a:ext cx="11573197" cy="724247"/>
          </a:xfrm>
        </p:spPr>
        <p:txBody>
          <a:bodyPr/>
          <a:lstStyle/>
          <a:p>
            <a:r>
              <a:rPr lang="en-US" dirty="0"/>
              <a:t>Wireframe by </a:t>
            </a:r>
            <a:r>
              <a:rPr lang="en-US" dirty="0" err="1"/>
              <a:t>Balsamiq</a:t>
            </a:r>
            <a:endParaRPr lang="en-US" dirty="0"/>
          </a:p>
        </p:txBody>
      </p:sp>
      <p:pic>
        <p:nvPicPr>
          <p:cNvPr id="14" name="Picture 13"/>
          <p:cNvPicPr>
            <a:picLocks noChangeAspect="1"/>
          </p:cNvPicPr>
          <p:nvPr/>
        </p:nvPicPr>
        <p:blipFill>
          <a:blip r:embed="rId3"/>
          <a:stretch>
            <a:fillRect/>
          </a:stretch>
        </p:blipFill>
        <p:spPr>
          <a:xfrm>
            <a:off x="5311272" y="1665631"/>
            <a:ext cx="2103120" cy="4116267"/>
          </a:xfrm>
          <a:prstGeom prst="rect">
            <a:avLst/>
          </a:prstGeom>
        </p:spPr>
      </p:pic>
      <p:pic>
        <p:nvPicPr>
          <p:cNvPr id="18" name="Picture 17"/>
          <p:cNvPicPr preferRelativeResize="0">
            <a:picLocks/>
          </p:cNvPicPr>
          <p:nvPr/>
        </p:nvPicPr>
        <p:blipFill>
          <a:blip r:embed="rId4"/>
          <a:stretch>
            <a:fillRect/>
          </a:stretch>
        </p:blipFill>
        <p:spPr>
          <a:xfrm>
            <a:off x="2681799" y="1667098"/>
            <a:ext cx="2103120" cy="4114800"/>
          </a:xfrm>
          <a:prstGeom prst="rect">
            <a:avLst/>
          </a:prstGeom>
        </p:spPr>
      </p:pic>
      <p:pic>
        <p:nvPicPr>
          <p:cNvPr id="44" name="Picture 43"/>
          <p:cNvPicPr preferRelativeResize="0">
            <a:picLocks/>
          </p:cNvPicPr>
          <p:nvPr/>
        </p:nvPicPr>
        <p:blipFill>
          <a:blip r:embed="rId5"/>
          <a:stretch>
            <a:fillRect/>
          </a:stretch>
        </p:blipFill>
        <p:spPr>
          <a:xfrm>
            <a:off x="7940745" y="1665631"/>
            <a:ext cx="2103120" cy="4114800"/>
          </a:xfrm>
          <a:prstGeom prst="rect">
            <a:avLst/>
          </a:prstGeom>
        </p:spPr>
      </p:pic>
      <p:sp>
        <p:nvSpPr>
          <p:cNvPr id="51" name="L-Shape 50">
            <a:extLst>
              <a:ext uri="{FF2B5EF4-FFF2-40B4-BE49-F238E27FC236}">
                <a16:creationId xmlns:a16="http://schemas.microsoft.com/office/drawing/2014/main" id="{90FD8716-5565-4B45-B451-A4C9C28D8019}"/>
              </a:ext>
            </a:extLst>
          </p:cNvPr>
          <p:cNvSpPr/>
          <p:nvPr/>
        </p:nvSpPr>
        <p:spPr>
          <a:xfrm rot="5400000">
            <a:off x="2568582" y="1563240"/>
            <a:ext cx="457200" cy="457200"/>
          </a:xfrm>
          <a:prstGeom prst="corner">
            <a:avLst>
              <a:gd name="adj1" fmla="val 27084"/>
              <a:gd name="adj2" fmla="val 260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bg1"/>
              </a:solidFill>
            </a:endParaRPr>
          </a:p>
        </p:txBody>
      </p:sp>
      <p:sp>
        <p:nvSpPr>
          <p:cNvPr id="52" name="L-Shape 51">
            <a:extLst>
              <a:ext uri="{FF2B5EF4-FFF2-40B4-BE49-F238E27FC236}">
                <a16:creationId xmlns:a16="http://schemas.microsoft.com/office/drawing/2014/main" id="{12891C58-E6BA-439B-B654-1EE130EE5DBA}"/>
              </a:ext>
            </a:extLst>
          </p:cNvPr>
          <p:cNvSpPr/>
          <p:nvPr/>
        </p:nvSpPr>
        <p:spPr>
          <a:xfrm rot="16200000">
            <a:off x="4440936" y="5428556"/>
            <a:ext cx="457200" cy="457200"/>
          </a:xfrm>
          <a:prstGeom prst="corner">
            <a:avLst>
              <a:gd name="adj1" fmla="val 27084"/>
              <a:gd name="adj2" fmla="val 260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53" name="L-Shape 52">
            <a:extLst>
              <a:ext uri="{FF2B5EF4-FFF2-40B4-BE49-F238E27FC236}">
                <a16:creationId xmlns:a16="http://schemas.microsoft.com/office/drawing/2014/main" id="{12891C58-E6BA-439B-B654-1EE130EE5DBA}"/>
              </a:ext>
            </a:extLst>
          </p:cNvPr>
          <p:cNvSpPr/>
          <p:nvPr/>
        </p:nvSpPr>
        <p:spPr>
          <a:xfrm rot="16200000">
            <a:off x="9696745" y="5411528"/>
            <a:ext cx="457200" cy="457200"/>
          </a:xfrm>
          <a:prstGeom prst="corner">
            <a:avLst>
              <a:gd name="adj1" fmla="val 27084"/>
              <a:gd name="adj2" fmla="val 260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56" name="L-Shape 55">
            <a:extLst>
              <a:ext uri="{FF2B5EF4-FFF2-40B4-BE49-F238E27FC236}">
                <a16:creationId xmlns:a16="http://schemas.microsoft.com/office/drawing/2014/main" id="{12891C58-E6BA-439B-B654-1EE130EE5DBA}"/>
              </a:ext>
            </a:extLst>
          </p:cNvPr>
          <p:cNvSpPr/>
          <p:nvPr/>
        </p:nvSpPr>
        <p:spPr>
          <a:xfrm rot="16200000">
            <a:off x="7070409" y="5428555"/>
            <a:ext cx="457200" cy="457200"/>
          </a:xfrm>
          <a:prstGeom prst="corner">
            <a:avLst>
              <a:gd name="adj1" fmla="val 27084"/>
              <a:gd name="adj2" fmla="val 260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59" name="L-Shape 58">
            <a:extLst>
              <a:ext uri="{FF2B5EF4-FFF2-40B4-BE49-F238E27FC236}">
                <a16:creationId xmlns:a16="http://schemas.microsoft.com/office/drawing/2014/main" id="{90FD8716-5565-4B45-B451-A4C9C28D8019}"/>
              </a:ext>
            </a:extLst>
          </p:cNvPr>
          <p:cNvSpPr/>
          <p:nvPr/>
        </p:nvSpPr>
        <p:spPr>
          <a:xfrm rot="5400000">
            <a:off x="5167134" y="1552020"/>
            <a:ext cx="457200" cy="457200"/>
          </a:xfrm>
          <a:prstGeom prst="corner">
            <a:avLst>
              <a:gd name="adj1" fmla="val 27084"/>
              <a:gd name="adj2" fmla="val 260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bg1"/>
              </a:solidFill>
            </a:endParaRPr>
          </a:p>
        </p:txBody>
      </p:sp>
      <p:sp>
        <p:nvSpPr>
          <p:cNvPr id="60" name="L-Shape 59">
            <a:extLst>
              <a:ext uri="{FF2B5EF4-FFF2-40B4-BE49-F238E27FC236}">
                <a16:creationId xmlns:a16="http://schemas.microsoft.com/office/drawing/2014/main" id="{90FD8716-5565-4B45-B451-A4C9C28D8019}"/>
              </a:ext>
            </a:extLst>
          </p:cNvPr>
          <p:cNvSpPr/>
          <p:nvPr/>
        </p:nvSpPr>
        <p:spPr>
          <a:xfrm rot="5400000">
            <a:off x="7929803" y="1629738"/>
            <a:ext cx="457200" cy="457200"/>
          </a:xfrm>
          <a:prstGeom prst="corner">
            <a:avLst>
              <a:gd name="adj1" fmla="val 27084"/>
              <a:gd name="adj2" fmla="val 260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bg1"/>
              </a:solidFill>
            </a:endParaRPr>
          </a:p>
        </p:txBody>
      </p:sp>
    </p:spTree>
    <p:extLst>
      <p:ext uri="{BB962C8B-B14F-4D97-AF65-F5344CB8AC3E}">
        <p14:creationId xmlns:p14="http://schemas.microsoft.com/office/powerpoint/2010/main" val="11219383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9C00C76F-E4D2-4E8E-9BF6-E0EEBF7AF300}"/>
              </a:ext>
            </a:extLst>
          </p:cNvPr>
          <p:cNvSpPr/>
          <p:nvPr/>
        </p:nvSpPr>
        <p:spPr>
          <a:xfrm rot="2722113">
            <a:off x="7274822" y="1789657"/>
            <a:ext cx="1162586" cy="1162586"/>
          </a:xfrm>
          <a:prstGeom prst="rec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10000"/>
                  <a:lumOff val="90000"/>
                </a:schemeClr>
              </a:solidFill>
            </a:endParaRPr>
          </a:p>
        </p:txBody>
      </p:sp>
      <p:sp>
        <p:nvSpPr>
          <p:cNvPr id="44" name="Rectangle 43">
            <a:extLst>
              <a:ext uri="{FF2B5EF4-FFF2-40B4-BE49-F238E27FC236}">
                <a16:creationId xmlns:a16="http://schemas.microsoft.com/office/drawing/2014/main" id="{C5203413-34F0-4807-9F03-0D0CDC929E20}"/>
              </a:ext>
            </a:extLst>
          </p:cNvPr>
          <p:cNvSpPr/>
          <p:nvPr/>
        </p:nvSpPr>
        <p:spPr>
          <a:xfrm rot="2722113">
            <a:off x="7387346" y="1886209"/>
            <a:ext cx="937540" cy="937540"/>
          </a:xfrm>
          <a:prstGeom prst="rec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10000"/>
                  <a:lumOff val="90000"/>
                </a:schemeClr>
              </a:solidFill>
            </a:endParaRPr>
          </a:p>
        </p:txBody>
      </p:sp>
      <p:sp>
        <p:nvSpPr>
          <p:cNvPr id="4" name="Callout: Up Arrow 3">
            <a:extLst>
              <a:ext uri="{FF2B5EF4-FFF2-40B4-BE49-F238E27FC236}">
                <a16:creationId xmlns:a16="http://schemas.microsoft.com/office/drawing/2014/main" id="{9DCF0A60-4D70-4C42-9102-051353F99F3C}"/>
              </a:ext>
            </a:extLst>
          </p:cNvPr>
          <p:cNvSpPr/>
          <p:nvPr/>
        </p:nvSpPr>
        <p:spPr>
          <a:xfrm rot="8100000">
            <a:off x="4775779" y="1584969"/>
            <a:ext cx="1149532" cy="1793966"/>
          </a:xfrm>
          <a:prstGeom prst="upArrowCallou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allout: Up Arrow 4">
            <a:extLst>
              <a:ext uri="{FF2B5EF4-FFF2-40B4-BE49-F238E27FC236}">
                <a16:creationId xmlns:a16="http://schemas.microsoft.com/office/drawing/2014/main" id="{B73080DE-A39C-4A05-9FFC-25A211EFB40D}"/>
              </a:ext>
            </a:extLst>
          </p:cNvPr>
          <p:cNvSpPr/>
          <p:nvPr/>
        </p:nvSpPr>
        <p:spPr>
          <a:xfrm rot="2700000">
            <a:off x="6182214" y="2498059"/>
            <a:ext cx="1149532" cy="1793966"/>
          </a:xfrm>
          <a:prstGeom prst="upArrowCallou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10000"/>
                  <a:lumOff val="90000"/>
                </a:schemeClr>
              </a:solidFill>
            </a:endParaRPr>
          </a:p>
        </p:txBody>
      </p:sp>
      <p:sp>
        <p:nvSpPr>
          <p:cNvPr id="15" name="TextBox 14">
            <a:extLst>
              <a:ext uri="{FF2B5EF4-FFF2-40B4-BE49-F238E27FC236}">
                <a16:creationId xmlns:a16="http://schemas.microsoft.com/office/drawing/2014/main" id="{C8014C55-FA5A-4999-BBEF-D2D724473C65}"/>
              </a:ext>
            </a:extLst>
          </p:cNvPr>
          <p:cNvSpPr txBox="1"/>
          <p:nvPr/>
        </p:nvSpPr>
        <p:spPr>
          <a:xfrm>
            <a:off x="4294908" y="3937151"/>
            <a:ext cx="1656427" cy="338554"/>
          </a:xfrm>
          <a:prstGeom prst="rect">
            <a:avLst/>
          </a:prstGeom>
          <a:pattFill prst="pct5">
            <a:fgClr>
              <a:schemeClr val="accent1"/>
            </a:fgClr>
            <a:bgClr>
              <a:schemeClr val="bg1"/>
            </a:bgClr>
          </a:pattFill>
        </p:spPr>
        <p:txBody>
          <a:bodyPr wrap="square" rtlCol="0">
            <a:spAutoFit/>
          </a:bodyPr>
          <a:lstStyle/>
          <a:p>
            <a:pPr algn="ctr"/>
            <a:r>
              <a:rPr lang="en-US" altLang="ko-KR" sz="1600" b="1" dirty="0">
                <a:solidFill>
                  <a:schemeClr val="accent6">
                    <a:lumMod val="10000"/>
                    <a:lumOff val="90000"/>
                  </a:schemeClr>
                </a:solidFill>
                <a:cs typeface="Arial" pitchFamily="34" charset="0"/>
              </a:rPr>
              <a:t>Docker</a:t>
            </a:r>
          </a:p>
        </p:txBody>
      </p:sp>
      <p:sp>
        <p:nvSpPr>
          <p:cNvPr id="18" name="TextBox 17">
            <a:extLst>
              <a:ext uri="{FF2B5EF4-FFF2-40B4-BE49-F238E27FC236}">
                <a16:creationId xmlns:a16="http://schemas.microsoft.com/office/drawing/2014/main" id="{C95DCD41-99D1-4FC3-ACB4-084138BF8B3B}"/>
              </a:ext>
            </a:extLst>
          </p:cNvPr>
          <p:cNvSpPr txBox="1"/>
          <p:nvPr/>
        </p:nvSpPr>
        <p:spPr>
          <a:xfrm>
            <a:off x="5706716" y="4788276"/>
            <a:ext cx="1656427" cy="338554"/>
          </a:xfrm>
          <a:prstGeom prst="rect">
            <a:avLst/>
          </a:prstGeom>
          <a:pattFill prst="pct5">
            <a:fgClr>
              <a:schemeClr val="accent1"/>
            </a:fgClr>
            <a:bgClr>
              <a:schemeClr val="bg1"/>
            </a:bgClr>
          </a:pattFill>
        </p:spPr>
        <p:txBody>
          <a:bodyPr wrap="square" rtlCol="0">
            <a:spAutoFit/>
          </a:bodyPr>
          <a:lstStyle/>
          <a:p>
            <a:pPr algn="ctr"/>
            <a:r>
              <a:rPr lang="en-US" altLang="ko-KR" sz="1600" b="1" dirty="0">
                <a:solidFill>
                  <a:schemeClr val="accent6">
                    <a:lumMod val="10000"/>
                    <a:lumOff val="90000"/>
                  </a:schemeClr>
                </a:solidFill>
                <a:cs typeface="Arial" pitchFamily="34" charset="0"/>
              </a:rPr>
              <a:t>UI and UX</a:t>
            </a:r>
            <a:endParaRPr lang="ko-KR" altLang="en-US" sz="1600" b="1" dirty="0">
              <a:solidFill>
                <a:schemeClr val="accent6">
                  <a:lumMod val="10000"/>
                  <a:lumOff val="90000"/>
                </a:schemeClr>
              </a:solidFill>
              <a:cs typeface="Arial" pitchFamily="34" charset="0"/>
            </a:endParaRPr>
          </a:p>
        </p:txBody>
      </p:sp>
      <p:sp>
        <p:nvSpPr>
          <p:cNvPr id="21" name="TextBox 20">
            <a:extLst>
              <a:ext uri="{FF2B5EF4-FFF2-40B4-BE49-F238E27FC236}">
                <a16:creationId xmlns:a16="http://schemas.microsoft.com/office/drawing/2014/main" id="{BCFFFF2B-F1B2-417E-8443-03F9A43B9E64}"/>
              </a:ext>
            </a:extLst>
          </p:cNvPr>
          <p:cNvSpPr txBox="1"/>
          <p:nvPr/>
        </p:nvSpPr>
        <p:spPr>
          <a:xfrm>
            <a:off x="7101919" y="4081706"/>
            <a:ext cx="1656427" cy="338554"/>
          </a:xfrm>
          <a:prstGeom prst="rect">
            <a:avLst/>
          </a:prstGeom>
          <a:pattFill prst="pct5">
            <a:fgClr>
              <a:schemeClr val="accent1"/>
            </a:fgClr>
            <a:bgClr>
              <a:schemeClr val="bg1"/>
            </a:bgClr>
          </a:pattFill>
        </p:spPr>
        <p:txBody>
          <a:bodyPr wrap="square" rtlCol="0">
            <a:spAutoFit/>
          </a:bodyPr>
          <a:lstStyle/>
          <a:p>
            <a:pPr algn="ctr"/>
            <a:r>
              <a:rPr lang="en-US" altLang="ko-KR" sz="1600" b="1" dirty="0">
                <a:solidFill>
                  <a:schemeClr val="accent6">
                    <a:lumMod val="10000"/>
                    <a:lumOff val="90000"/>
                  </a:schemeClr>
                </a:solidFill>
                <a:cs typeface="Arial" pitchFamily="34" charset="0"/>
              </a:rPr>
              <a:t>References</a:t>
            </a:r>
            <a:endParaRPr lang="ko-KR" altLang="en-US" sz="1600" b="1" dirty="0">
              <a:solidFill>
                <a:schemeClr val="accent6">
                  <a:lumMod val="10000"/>
                  <a:lumOff val="90000"/>
                </a:schemeClr>
              </a:solidFill>
              <a:cs typeface="Arial" pitchFamily="34" charset="0"/>
            </a:endParaRPr>
          </a:p>
        </p:txBody>
      </p:sp>
      <p:sp>
        <p:nvSpPr>
          <p:cNvPr id="34" name="Rectangle 33">
            <a:extLst>
              <a:ext uri="{FF2B5EF4-FFF2-40B4-BE49-F238E27FC236}">
                <a16:creationId xmlns:a16="http://schemas.microsoft.com/office/drawing/2014/main" id="{F5397EFF-7212-4780-9D8D-ACFE1185FF50}"/>
              </a:ext>
            </a:extLst>
          </p:cNvPr>
          <p:cNvSpPr/>
          <p:nvPr/>
        </p:nvSpPr>
        <p:spPr>
          <a:xfrm rot="2722113">
            <a:off x="6063520" y="3171269"/>
            <a:ext cx="937540" cy="937540"/>
          </a:xfrm>
          <a:prstGeom prst="rec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10000"/>
                  <a:lumOff val="90000"/>
                </a:schemeClr>
              </a:solidFill>
            </a:endParaRPr>
          </a:p>
        </p:txBody>
      </p:sp>
      <p:sp>
        <p:nvSpPr>
          <p:cNvPr id="36" name="Rectangle 35">
            <a:extLst>
              <a:ext uri="{FF2B5EF4-FFF2-40B4-BE49-F238E27FC236}">
                <a16:creationId xmlns:a16="http://schemas.microsoft.com/office/drawing/2014/main" id="{26CB76A5-770E-4453-8538-77E9BCAF9C43}"/>
              </a:ext>
            </a:extLst>
          </p:cNvPr>
          <p:cNvSpPr/>
          <p:nvPr/>
        </p:nvSpPr>
        <p:spPr>
          <a:xfrm rot="2722113">
            <a:off x="4655077" y="1779807"/>
            <a:ext cx="937540" cy="937540"/>
          </a:xfrm>
          <a:prstGeom prst="rec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10000"/>
                  <a:lumOff val="90000"/>
                </a:schemeClr>
              </a:solidFill>
            </a:endParaRPr>
          </a:p>
        </p:txBody>
      </p:sp>
      <p:sp>
        <p:nvSpPr>
          <p:cNvPr id="39" name="Teardrop 1">
            <a:extLst>
              <a:ext uri="{FF2B5EF4-FFF2-40B4-BE49-F238E27FC236}">
                <a16:creationId xmlns:a16="http://schemas.microsoft.com/office/drawing/2014/main" id="{20ECCBD7-8651-453A-B27D-4344E0A20003}"/>
              </a:ext>
            </a:extLst>
          </p:cNvPr>
          <p:cNvSpPr/>
          <p:nvPr/>
        </p:nvSpPr>
        <p:spPr>
          <a:xfrm rot="18805991">
            <a:off x="6322919" y="3381159"/>
            <a:ext cx="420098" cy="415715"/>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accent6">
                  <a:lumMod val="10000"/>
                  <a:lumOff val="90000"/>
                </a:schemeClr>
              </a:solidFill>
            </a:endParaRPr>
          </a:p>
        </p:txBody>
      </p:sp>
      <p:sp>
        <p:nvSpPr>
          <p:cNvPr id="46" name="Rectangle 7">
            <a:extLst>
              <a:ext uri="{FF2B5EF4-FFF2-40B4-BE49-F238E27FC236}">
                <a16:creationId xmlns:a16="http://schemas.microsoft.com/office/drawing/2014/main" id="{84693C49-05C6-4CD0-A900-4B843CF3016D}"/>
              </a:ext>
            </a:extLst>
          </p:cNvPr>
          <p:cNvSpPr/>
          <p:nvPr/>
        </p:nvSpPr>
        <p:spPr>
          <a:xfrm rot="18900000">
            <a:off x="5039722" y="1997211"/>
            <a:ext cx="225664" cy="502732"/>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accent6">
                  <a:lumMod val="10000"/>
                  <a:lumOff val="90000"/>
                </a:schemeClr>
              </a:solidFill>
            </a:endParaRPr>
          </a:p>
        </p:txBody>
      </p:sp>
      <p:sp>
        <p:nvSpPr>
          <p:cNvPr id="47" name="Rectangle 9">
            <a:extLst>
              <a:ext uri="{FF2B5EF4-FFF2-40B4-BE49-F238E27FC236}">
                <a16:creationId xmlns:a16="http://schemas.microsoft.com/office/drawing/2014/main" id="{444E6227-4972-4DE6-BEB0-C3FC42991182}"/>
              </a:ext>
            </a:extLst>
          </p:cNvPr>
          <p:cNvSpPr/>
          <p:nvPr/>
        </p:nvSpPr>
        <p:spPr>
          <a:xfrm>
            <a:off x="7592447" y="2079097"/>
            <a:ext cx="527335" cy="493633"/>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accent6">
                  <a:lumMod val="10000"/>
                  <a:lumOff val="90000"/>
                </a:schemeClr>
              </a:solidFill>
            </a:endParaRPr>
          </a:p>
        </p:txBody>
      </p:sp>
      <p:sp>
        <p:nvSpPr>
          <p:cNvPr id="20" name="Callout: Up Arrow 2">
            <a:extLst>
              <a:ext uri="{FF2B5EF4-FFF2-40B4-BE49-F238E27FC236}">
                <a16:creationId xmlns:a16="http://schemas.microsoft.com/office/drawing/2014/main" id="{E7E34441-4867-4DEE-9A78-571D8762890E}"/>
              </a:ext>
            </a:extLst>
          </p:cNvPr>
          <p:cNvSpPr/>
          <p:nvPr/>
        </p:nvSpPr>
        <p:spPr>
          <a:xfrm rot="2700000">
            <a:off x="3369345" y="2498059"/>
            <a:ext cx="1149532" cy="1793966"/>
          </a:xfrm>
          <a:prstGeom prst="upArrowCallo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8">
            <a:extLst>
              <a:ext uri="{FF2B5EF4-FFF2-40B4-BE49-F238E27FC236}">
                <a16:creationId xmlns:a16="http://schemas.microsoft.com/office/drawing/2014/main" id="{83913311-5476-4375-A1BA-1C92A6655A7F}"/>
              </a:ext>
            </a:extLst>
          </p:cNvPr>
          <p:cNvGrpSpPr/>
          <p:nvPr/>
        </p:nvGrpSpPr>
        <p:grpSpPr>
          <a:xfrm>
            <a:off x="2574380" y="4788276"/>
            <a:ext cx="1966913" cy="536739"/>
            <a:chOff x="2551706" y="4414089"/>
            <a:chExt cx="3060945" cy="536739"/>
          </a:xfrm>
        </p:grpSpPr>
        <p:sp>
          <p:nvSpPr>
            <p:cNvPr id="23" name="TextBox 22">
              <a:extLst>
                <a:ext uri="{FF2B5EF4-FFF2-40B4-BE49-F238E27FC236}">
                  <a16:creationId xmlns:a16="http://schemas.microsoft.com/office/drawing/2014/main" id="{E84B6E97-48FD-4D9A-A8FD-85E5D244D625}"/>
                </a:ext>
              </a:extLst>
            </p:cNvPr>
            <p:cNvSpPr txBox="1"/>
            <p:nvPr/>
          </p:nvSpPr>
          <p:spPr>
            <a:xfrm>
              <a:off x="2551706" y="4673829"/>
              <a:ext cx="2569255" cy="276999"/>
            </a:xfrm>
            <a:prstGeom prst="rect">
              <a:avLst/>
            </a:prstGeom>
            <a:noFill/>
          </p:spPr>
          <p:txBody>
            <a:bodyPr wrap="square" rtlCol="0">
              <a:spAutoFit/>
            </a:bodyPr>
            <a:lstStyle/>
            <a:p>
              <a:pPr algn="ctr"/>
              <a:endParaRPr lang="ko-KR" altLang="en-US" sz="1200" dirty="0">
                <a:solidFill>
                  <a:schemeClr val="tx1">
                    <a:lumMod val="85000"/>
                    <a:lumOff val="15000"/>
                  </a:schemeClr>
                </a:solidFill>
                <a:cs typeface="Arial" pitchFamily="34" charset="0"/>
              </a:endParaRPr>
            </a:p>
          </p:txBody>
        </p:sp>
        <p:sp>
          <p:nvSpPr>
            <p:cNvPr id="24" name="TextBox 23">
              <a:extLst>
                <a:ext uri="{FF2B5EF4-FFF2-40B4-BE49-F238E27FC236}">
                  <a16:creationId xmlns:a16="http://schemas.microsoft.com/office/drawing/2014/main" id="{8EF11D4A-D169-4A51-AD20-69005D70F4E6}"/>
                </a:ext>
              </a:extLst>
            </p:cNvPr>
            <p:cNvSpPr txBox="1"/>
            <p:nvPr/>
          </p:nvSpPr>
          <p:spPr>
            <a:xfrm>
              <a:off x="3034890" y="4414089"/>
              <a:ext cx="2577761" cy="338554"/>
            </a:xfrm>
            <a:prstGeom prst="rect">
              <a:avLst/>
            </a:prstGeom>
            <a:noFill/>
          </p:spPr>
          <p:txBody>
            <a:bodyPr wrap="square" rtlCol="0">
              <a:spAutoFit/>
            </a:bodyPr>
            <a:lstStyle/>
            <a:p>
              <a:pPr algn="ctr"/>
              <a:r>
                <a:rPr lang="en-US" altLang="ko-KR" sz="1600" b="1" dirty="0">
                  <a:solidFill>
                    <a:schemeClr val="tx1">
                      <a:lumMod val="85000"/>
                      <a:lumOff val="15000"/>
                    </a:schemeClr>
                  </a:solidFill>
                  <a:cs typeface="Arial" pitchFamily="34" charset="0"/>
                </a:rPr>
                <a:t>Technologies</a:t>
              </a:r>
              <a:endParaRPr lang="ko-KR" altLang="en-US" sz="1600" b="1" dirty="0">
                <a:solidFill>
                  <a:schemeClr val="tx1">
                    <a:lumMod val="85000"/>
                    <a:lumOff val="15000"/>
                  </a:schemeClr>
                </a:solidFill>
                <a:cs typeface="Arial" pitchFamily="34" charset="0"/>
              </a:endParaRPr>
            </a:p>
          </p:txBody>
        </p:sp>
      </p:grpSp>
      <p:sp>
        <p:nvSpPr>
          <p:cNvPr id="25" name="Rectangle 24">
            <a:extLst>
              <a:ext uri="{FF2B5EF4-FFF2-40B4-BE49-F238E27FC236}">
                <a16:creationId xmlns:a16="http://schemas.microsoft.com/office/drawing/2014/main" id="{C608305D-46DE-443B-BB6D-CD87789078BE}"/>
              </a:ext>
            </a:extLst>
          </p:cNvPr>
          <p:cNvSpPr/>
          <p:nvPr/>
        </p:nvSpPr>
        <p:spPr>
          <a:xfrm rot="2722113">
            <a:off x="3246634" y="3171269"/>
            <a:ext cx="937540" cy="937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1">
            <a:extLst>
              <a:ext uri="{FF2B5EF4-FFF2-40B4-BE49-F238E27FC236}">
                <a16:creationId xmlns:a16="http://schemas.microsoft.com/office/drawing/2014/main" id="{78E4002D-48FB-48A8-9601-9823E2FA8279}"/>
              </a:ext>
            </a:extLst>
          </p:cNvPr>
          <p:cNvSpPr>
            <a:spLocks noChangeAspect="1"/>
          </p:cNvSpPr>
          <p:nvPr/>
        </p:nvSpPr>
        <p:spPr>
          <a:xfrm>
            <a:off x="3486707" y="3411777"/>
            <a:ext cx="452743" cy="45652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661735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42579" y="339508"/>
            <a:ext cx="11573197" cy="724247"/>
          </a:xfrm>
        </p:spPr>
        <p:txBody>
          <a:bodyPr/>
          <a:lstStyle/>
          <a:p>
            <a:r>
              <a:rPr lang="en-US" dirty="0"/>
              <a:t>Technologies</a:t>
            </a:r>
          </a:p>
        </p:txBody>
      </p:sp>
      <p:pic>
        <p:nvPicPr>
          <p:cNvPr id="4" name="Picture 3">
            <a:extLst>
              <a:ext uri="{FF2B5EF4-FFF2-40B4-BE49-F238E27FC236}">
                <a16:creationId xmlns:a16="http://schemas.microsoft.com/office/drawing/2014/main" id="{635E43F8-AD4C-E82B-8E80-F1B1676C0F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614" y="725146"/>
            <a:ext cx="2522883" cy="2522883"/>
          </a:xfrm>
          <a:prstGeom prst="rect">
            <a:avLst/>
          </a:prstGeom>
        </p:spPr>
      </p:pic>
      <p:pic>
        <p:nvPicPr>
          <p:cNvPr id="6" name="Picture 5">
            <a:extLst>
              <a:ext uri="{FF2B5EF4-FFF2-40B4-BE49-F238E27FC236}">
                <a16:creationId xmlns:a16="http://schemas.microsoft.com/office/drawing/2014/main" id="{921FD8C9-E669-B04E-4B85-A07252CC24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566" y="3482108"/>
            <a:ext cx="3176981" cy="3176981"/>
          </a:xfrm>
          <a:prstGeom prst="rect">
            <a:avLst/>
          </a:prstGeom>
        </p:spPr>
      </p:pic>
      <p:pic>
        <p:nvPicPr>
          <p:cNvPr id="8" name="Picture 7">
            <a:extLst>
              <a:ext uri="{FF2B5EF4-FFF2-40B4-BE49-F238E27FC236}">
                <a16:creationId xmlns:a16="http://schemas.microsoft.com/office/drawing/2014/main" id="{B8AA0CC8-783E-EDF9-2B98-9B7DD2A51BD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62707" y="4445694"/>
            <a:ext cx="1750155" cy="1750155"/>
          </a:xfrm>
          <a:prstGeom prst="rect">
            <a:avLst/>
          </a:prstGeom>
        </p:spPr>
      </p:pic>
      <p:pic>
        <p:nvPicPr>
          <p:cNvPr id="10" name="Picture 9">
            <a:extLst>
              <a:ext uri="{FF2B5EF4-FFF2-40B4-BE49-F238E27FC236}">
                <a16:creationId xmlns:a16="http://schemas.microsoft.com/office/drawing/2014/main" id="{FF030B97-E602-1300-D487-39B43AD1B38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12441" y="4263475"/>
            <a:ext cx="2114594" cy="2114594"/>
          </a:xfrm>
          <a:prstGeom prst="rect">
            <a:avLst/>
          </a:prstGeom>
        </p:spPr>
      </p:pic>
      <p:pic>
        <p:nvPicPr>
          <p:cNvPr id="12" name="Picture 11">
            <a:extLst>
              <a:ext uri="{FF2B5EF4-FFF2-40B4-BE49-F238E27FC236}">
                <a16:creationId xmlns:a16="http://schemas.microsoft.com/office/drawing/2014/main" id="{9787BB7B-D5A0-4900-6AAF-64E90B082CF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05723" y="1126696"/>
            <a:ext cx="1750155" cy="1750155"/>
          </a:xfrm>
          <a:prstGeom prst="rect">
            <a:avLst/>
          </a:prstGeom>
        </p:spPr>
      </p:pic>
      <p:pic>
        <p:nvPicPr>
          <p:cNvPr id="14" name="Picture 13">
            <a:extLst>
              <a:ext uri="{FF2B5EF4-FFF2-40B4-BE49-F238E27FC236}">
                <a16:creationId xmlns:a16="http://schemas.microsoft.com/office/drawing/2014/main" id="{A86EAF87-1EE1-019D-345F-D9C70AD3657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612441" y="1172109"/>
            <a:ext cx="1728659" cy="1728659"/>
          </a:xfrm>
          <a:prstGeom prst="rect">
            <a:avLst/>
          </a:prstGeom>
        </p:spPr>
      </p:pic>
      <p:pic>
        <p:nvPicPr>
          <p:cNvPr id="16" name="Picture 15">
            <a:extLst>
              <a:ext uri="{FF2B5EF4-FFF2-40B4-BE49-F238E27FC236}">
                <a16:creationId xmlns:a16="http://schemas.microsoft.com/office/drawing/2014/main" id="{1B8BF62B-6C09-29ED-BAC4-F0EDEAC2F6E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313734" y="710283"/>
            <a:ext cx="2903336" cy="2903336"/>
          </a:xfrm>
          <a:prstGeom prst="rect">
            <a:avLst/>
          </a:prstGeom>
        </p:spPr>
      </p:pic>
      <p:pic>
        <p:nvPicPr>
          <p:cNvPr id="18" name="Picture 17">
            <a:extLst>
              <a:ext uri="{FF2B5EF4-FFF2-40B4-BE49-F238E27FC236}">
                <a16:creationId xmlns:a16="http://schemas.microsoft.com/office/drawing/2014/main" id="{996818E5-4145-B588-8090-678820D3943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115867" y="4273636"/>
            <a:ext cx="3347261" cy="1673631"/>
          </a:xfrm>
          <a:prstGeom prst="rect">
            <a:avLst/>
          </a:prstGeom>
        </p:spPr>
      </p:pic>
    </p:spTree>
    <p:extLst>
      <p:ext uri="{BB962C8B-B14F-4D97-AF65-F5344CB8AC3E}">
        <p14:creationId xmlns:p14="http://schemas.microsoft.com/office/powerpoint/2010/main" val="19598168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9C00C76F-E4D2-4E8E-9BF6-E0EEBF7AF300}"/>
              </a:ext>
            </a:extLst>
          </p:cNvPr>
          <p:cNvSpPr/>
          <p:nvPr/>
        </p:nvSpPr>
        <p:spPr>
          <a:xfrm rot="2722113">
            <a:off x="7274822" y="1789657"/>
            <a:ext cx="1162586" cy="1162586"/>
          </a:xfrm>
          <a:prstGeom prst="rec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10000"/>
                  <a:lumOff val="90000"/>
                </a:schemeClr>
              </a:solidFill>
            </a:endParaRPr>
          </a:p>
        </p:txBody>
      </p:sp>
      <p:sp>
        <p:nvSpPr>
          <p:cNvPr id="44" name="Rectangle 43">
            <a:extLst>
              <a:ext uri="{FF2B5EF4-FFF2-40B4-BE49-F238E27FC236}">
                <a16:creationId xmlns:a16="http://schemas.microsoft.com/office/drawing/2014/main" id="{C5203413-34F0-4807-9F03-0D0CDC929E20}"/>
              </a:ext>
            </a:extLst>
          </p:cNvPr>
          <p:cNvSpPr/>
          <p:nvPr/>
        </p:nvSpPr>
        <p:spPr>
          <a:xfrm rot="2722113">
            <a:off x="7387346" y="1886209"/>
            <a:ext cx="937540" cy="937540"/>
          </a:xfrm>
          <a:prstGeom prst="rec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10000"/>
                  <a:lumOff val="90000"/>
                </a:schemeClr>
              </a:solidFill>
            </a:endParaRPr>
          </a:p>
        </p:txBody>
      </p:sp>
      <p:sp>
        <p:nvSpPr>
          <p:cNvPr id="5" name="Callout: Up Arrow 4">
            <a:extLst>
              <a:ext uri="{FF2B5EF4-FFF2-40B4-BE49-F238E27FC236}">
                <a16:creationId xmlns:a16="http://schemas.microsoft.com/office/drawing/2014/main" id="{B73080DE-A39C-4A05-9FFC-25A211EFB40D}"/>
              </a:ext>
            </a:extLst>
          </p:cNvPr>
          <p:cNvSpPr/>
          <p:nvPr/>
        </p:nvSpPr>
        <p:spPr>
          <a:xfrm rot="2700000">
            <a:off x="6182214" y="2498059"/>
            <a:ext cx="1149532" cy="1793966"/>
          </a:xfrm>
          <a:prstGeom prst="upArrowCallou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10000"/>
                  <a:lumOff val="90000"/>
                </a:schemeClr>
              </a:solidFill>
            </a:endParaRPr>
          </a:p>
        </p:txBody>
      </p:sp>
      <p:sp>
        <p:nvSpPr>
          <p:cNvPr id="18" name="TextBox 17">
            <a:extLst>
              <a:ext uri="{FF2B5EF4-FFF2-40B4-BE49-F238E27FC236}">
                <a16:creationId xmlns:a16="http://schemas.microsoft.com/office/drawing/2014/main" id="{C95DCD41-99D1-4FC3-ACB4-084138BF8B3B}"/>
              </a:ext>
            </a:extLst>
          </p:cNvPr>
          <p:cNvSpPr txBox="1"/>
          <p:nvPr/>
        </p:nvSpPr>
        <p:spPr>
          <a:xfrm>
            <a:off x="5706716" y="4788276"/>
            <a:ext cx="1656427" cy="338554"/>
          </a:xfrm>
          <a:prstGeom prst="rect">
            <a:avLst/>
          </a:prstGeom>
          <a:pattFill prst="pct5">
            <a:fgClr>
              <a:schemeClr val="accent1"/>
            </a:fgClr>
            <a:bgClr>
              <a:schemeClr val="bg1"/>
            </a:bgClr>
          </a:pattFill>
        </p:spPr>
        <p:txBody>
          <a:bodyPr wrap="square" rtlCol="0">
            <a:spAutoFit/>
          </a:bodyPr>
          <a:lstStyle/>
          <a:p>
            <a:pPr algn="ctr"/>
            <a:r>
              <a:rPr lang="en-US" altLang="ko-KR" sz="1600" b="1" dirty="0">
                <a:solidFill>
                  <a:schemeClr val="accent6">
                    <a:lumMod val="10000"/>
                    <a:lumOff val="90000"/>
                  </a:schemeClr>
                </a:solidFill>
                <a:cs typeface="Arial" pitchFamily="34" charset="0"/>
              </a:rPr>
              <a:t>UI and UX</a:t>
            </a:r>
            <a:endParaRPr lang="ko-KR" altLang="en-US" sz="1600" b="1" dirty="0">
              <a:solidFill>
                <a:schemeClr val="accent6">
                  <a:lumMod val="10000"/>
                  <a:lumOff val="90000"/>
                </a:schemeClr>
              </a:solidFill>
              <a:cs typeface="Arial" pitchFamily="34" charset="0"/>
            </a:endParaRPr>
          </a:p>
        </p:txBody>
      </p:sp>
      <p:sp>
        <p:nvSpPr>
          <p:cNvPr id="21" name="TextBox 20">
            <a:extLst>
              <a:ext uri="{FF2B5EF4-FFF2-40B4-BE49-F238E27FC236}">
                <a16:creationId xmlns:a16="http://schemas.microsoft.com/office/drawing/2014/main" id="{BCFFFF2B-F1B2-417E-8443-03F9A43B9E64}"/>
              </a:ext>
            </a:extLst>
          </p:cNvPr>
          <p:cNvSpPr txBox="1"/>
          <p:nvPr/>
        </p:nvSpPr>
        <p:spPr>
          <a:xfrm>
            <a:off x="7101919" y="4081706"/>
            <a:ext cx="1656427" cy="338554"/>
          </a:xfrm>
          <a:prstGeom prst="rect">
            <a:avLst/>
          </a:prstGeom>
          <a:pattFill prst="pct5">
            <a:fgClr>
              <a:schemeClr val="accent1"/>
            </a:fgClr>
            <a:bgClr>
              <a:schemeClr val="bg1"/>
            </a:bgClr>
          </a:pattFill>
        </p:spPr>
        <p:txBody>
          <a:bodyPr wrap="square" rtlCol="0">
            <a:spAutoFit/>
          </a:bodyPr>
          <a:lstStyle/>
          <a:p>
            <a:pPr algn="ctr"/>
            <a:r>
              <a:rPr lang="en-US" altLang="ko-KR" sz="1600" b="1" dirty="0">
                <a:solidFill>
                  <a:schemeClr val="accent6">
                    <a:lumMod val="10000"/>
                    <a:lumOff val="90000"/>
                  </a:schemeClr>
                </a:solidFill>
                <a:cs typeface="Arial" pitchFamily="34" charset="0"/>
              </a:rPr>
              <a:t>References</a:t>
            </a:r>
            <a:endParaRPr lang="ko-KR" altLang="en-US" sz="1600" b="1" dirty="0">
              <a:solidFill>
                <a:schemeClr val="accent6">
                  <a:lumMod val="10000"/>
                  <a:lumOff val="90000"/>
                </a:schemeClr>
              </a:solidFill>
              <a:cs typeface="Arial" pitchFamily="34" charset="0"/>
            </a:endParaRPr>
          </a:p>
        </p:txBody>
      </p:sp>
      <p:sp>
        <p:nvSpPr>
          <p:cNvPr id="34" name="Rectangle 33">
            <a:extLst>
              <a:ext uri="{FF2B5EF4-FFF2-40B4-BE49-F238E27FC236}">
                <a16:creationId xmlns:a16="http://schemas.microsoft.com/office/drawing/2014/main" id="{F5397EFF-7212-4780-9D8D-ACFE1185FF50}"/>
              </a:ext>
            </a:extLst>
          </p:cNvPr>
          <p:cNvSpPr/>
          <p:nvPr/>
        </p:nvSpPr>
        <p:spPr>
          <a:xfrm rot="2722113">
            <a:off x="6063520" y="3171269"/>
            <a:ext cx="937540" cy="937540"/>
          </a:xfrm>
          <a:prstGeom prst="rec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10000"/>
                  <a:lumOff val="90000"/>
                </a:schemeClr>
              </a:solidFill>
            </a:endParaRPr>
          </a:p>
        </p:txBody>
      </p:sp>
      <p:sp>
        <p:nvSpPr>
          <p:cNvPr id="39" name="Teardrop 1">
            <a:extLst>
              <a:ext uri="{FF2B5EF4-FFF2-40B4-BE49-F238E27FC236}">
                <a16:creationId xmlns:a16="http://schemas.microsoft.com/office/drawing/2014/main" id="{20ECCBD7-8651-453A-B27D-4344E0A20003}"/>
              </a:ext>
            </a:extLst>
          </p:cNvPr>
          <p:cNvSpPr/>
          <p:nvPr/>
        </p:nvSpPr>
        <p:spPr>
          <a:xfrm rot="18805991">
            <a:off x="6322919" y="3381159"/>
            <a:ext cx="420098" cy="415715"/>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accent6">
                  <a:lumMod val="10000"/>
                  <a:lumOff val="90000"/>
                </a:schemeClr>
              </a:solidFill>
            </a:endParaRPr>
          </a:p>
        </p:txBody>
      </p:sp>
      <p:sp>
        <p:nvSpPr>
          <p:cNvPr id="47" name="Rectangle 9">
            <a:extLst>
              <a:ext uri="{FF2B5EF4-FFF2-40B4-BE49-F238E27FC236}">
                <a16:creationId xmlns:a16="http://schemas.microsoft.com/office/drawing/2014/main" id="{444E6227-4972-4DE6-BEB0-C3FC42991182}"/>
              </a:ext>
            </a:extLst>
          </p:cNvPr>
          <p:cNvSpPr/>
          <p:nvPr/>
        </p:nvSpPr>
        <p:spPr>
          <a:xfrm>
            <a:off x="7592447" y="2079097"/>
            <a:ext cx="527335" cy="493633"/>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accent6">
                  <a:lumMod val="10000"/>
                  <a:lumOff val="90000"/>
                </a:schemeClr>
              </a:solidFill>
            </a:endParaRPr>
          </a:p>
        </p:txBody>
      </p:sp>
      <p:sp>
        <p:nvSpPr>
          <p:cNvPr id="20" name="Callout: Up Arrow 2">
            <a:extLst>
              <a:ext uri="{FF2B5EF4-FFF2-40B4-BE49-F238E27FC236}">
                <a16:creationId xmlns:a16="http://schemas.microsoft.com/office/drawing/2014/main" id="{E7E34441-4867-4DEE-9A78-571D8762890E}"/>
              </a:ext>
            </a:extLst>
          </p:cNvPr>
          <p:cNvSpPr/>
          <p:nvPr/>
        </p:nvSpPr>
        <p:spPr>
          <a:xfrm rot="2700000">
            <a:off x="3369345" y="2498059"/>
            <a:ext cx="1149532" cy="1793966"/>
          </a:xfrm>
          <a:prstGeom prst="upArrowCallo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8">
            <a:extLst>
              <a:ext uri="{FF2B5EF4-FFF2-40B4-BE49-F238E27FC236}">
                <a16:creationId xmlns:a16="http://schemas.microsoft.com/office/drawing/2014/main" id="{83913311-5476-4375-A1BA-1C92A6655A7F}"/>
              </a:ext>
            </a:extLst>
          </p:cNvPr>
          <p:cNvGrpSpPr/>
          <p:nvPr/>
        </p:nvGrpSpPr>
        <p:grpSpPr>
          <a:xfrm>
            <a:off x="2574380" y="4788276"/>
            <a:ext cx="1966913" cy="536739"/>
            <a:chOff x="2551706" y="4414089"/>
            <a:chExt cx="3060945" cy="536739"/>
          </a:xfrm>
        </p:grpSpPr>
        <p:sp>
          <p:nvSpPr>
            <p:cNvPr id="23" name="TextBox 22">
              <a:extLst>
                <a:ext uri="{FF2B5EF4-FFF2-40B4-BE49-F238E27FC236}">
                  <a16:creationId xmlns:a16="http://schemas.microsoft.com/office/drawing/2014/main" id="{E84B6E97-48FD-4D9A-A8FD-85E5D244D625}"/>
                </a:ext>
              </a:extLst>
            </p:cNvPr>
            <p:cNvSpPr txBox="1"/>
            <p:nvPr/>
          </p:nvSpPr>
          <p:spPr>
            <a:xfrm>
              <a:off x="2551706" y="4673829"/>
              <a:ext cx="2569255" cy="276999"/>
            </a:xfrm>
            <a:prstGeom prst="rect">
              <a:avLst/>
            </a:prstGeom>
            <a:noFill/>
          </p:spPr>
          <p:txBody>
            <a:bodyPr wrap="square" rtlCol="0">
              <a:spAutoFit/>
            </a:bodyPr>
            <a:lstStyle/>
            <a:p>
              <a:pPr algn="ctr"/>
              <a:endParaRPr lang="ko-KR" altLang="en-US" sz="1200" dirty="0">
                <a:solidFill>
                  <a:schemeClr val="tx1">
                    <a:lumMod val="85000"/>
                    <a:lumOff val="15000"/>
                  </a:schemeClr>
                </a:solidFill>
                <a:cs typeface="Arial" pitchFamily="34" charset="0"/>
              </a:endParaRPr>
            </a:p>
          </p:txBody>
        </p:sp>
        <p:sp>
          <p:nvSpPr>
            <p:cNvPr id="24" name="TextBox 23">
              <a:extLst>
                <a:ext uri="{FF2B5EF4-FFF2-40B4-BE49-F238E27FC236}">
                  <a16:creationId xmlns:a16="http://schemas.microsoft.com/office/drawing/2014/main" id="{8EF11D4A-D169-4A51-AD20-69005D70F4E6}"/>
                </a:ext>
              </a:extLst>
            </p:cNvPr>
            <p:cNvSpPr txBox="1"/>
            <p:nvPr/>
          </p:nvSpPr>
          <p:spPr>
            <a:xfrm>
              <a:off x="3034890" y="4414089"/>
              <a:ext cx="2577761" cy="338554"/>
            </a:xfrm>
            <a:prstGeom prst="rect">
              <a:avLst/>
            </a:prstGeom>
            <a:noFill/>
          </p:spPr>
          <p:txBody>
            <a:bodyPr wrap="square" rtlCol="0">
              <a:spAutoFit/>
            </a:bodyPr>
            <a:lstStyle/>
            <a:p>
              <a:pPr algn="ctr"/>
              <a:r>
                <a:rPr lang="en-US" altLang="ko-KR" sz="1600" b="1" dirty="0">
                  <a:solidFill>
                    <a:schemeClr val="tx1">
                      <a:lumMod val="85000"/>
                      <a:lumOff val="15000"/>
                    </a:schemeClr>
                  </a:solidFill>
                  <a:cs typeface="Arial" pitchFamily="34" charset="0"/>
                </a:rPr>
                <a:t>Technologies</a:t>
              </a:r>
              <a:endParaRPr lang="ko-KR" altLang="en-US" sz="1600" b="1" dirty="0">
                <a:solidFill>
                  <a:schemeClr val="tx1">
                    <a:lumMod val="85000"/>
                    <a:lumOff val="15000"/>
                  </a:schemeClr>
                </a:solidFill>
                <a:cs typeface="Arial" pitchFamily="34" charset="0"/>
              </a:endParaRPr>
            </a:p>
          </p:txBody>
        </p:sp>
      </p:grpSp>
      <p:sp>
        <p:nvSpPr>
          <p:cNvPr id="25" name="Rectangle 24">
            <a:extLst>
              <a:ext uri="{FF2B5EF4-FFF2-40B4-BE49-F238E27FC236}">
                <a16:creationId xmlns:a16="http://schemas.microsoft.com/office/drawing/2014/main" id="{C608305D-46DE-443B-BB6D-CD87789078BE}"/>
              </a:ext>
            </a:extLst>
          </p:cNvPr>
          <p:cNvSpPr/>
          <p:nvPr/>
        </p:nvSpPr>
        <p:spPr>
          <a:xfrm rot="2722113">
            <a:off x="3246634" y="3171269"/>
            <a:ext cx="937540" cy="937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1">
            <a:extLst>
              <a:ext uri="{FF2B5EF4-FFF2-40B4-BE49-F238E27FC236}">
                <a16:creationId xmlns:a16="http://schemas.microsoft.com/office/drawing/2014/main" id="{78E4002D-48FB-48A8-9601-9823E2FA8279}"/>
              </a:ext>
            </a:extLst>
          </p:cNvPr>
          <p:cNvSpPr>
            <a:spLocks noChangeAspect="1"/>
          </p:cNvSpPr>
          <p:nvPr/>
        </p:nvSpPr>
        <p:spPr>
          <a:xfrm>
            <a:off x="3486707" y="3411777"/>
            <a:ext cx="452743" cy="45652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7" name="Callout: Up Arrow 3">
            <a:extLst>
              <a:ext uri="{FF2B5EF4-FFF2-40B4-BE49-F238E27FC236}">
                <a16:creationId xmlns:a16="http://schemas.microsoft.com/office/drawing/2014/main" id="{9DCF0A60-4D70-4C42-9102-051353F99F3C}"/>
              </a:ext>
            </a:extLst>
          </p:cNvPr>
          <p:cNvSpPr/>
          <p:nvPr/>
        </p:nvSpPr>
        <p:spPr>
          <a:xfrm rot="8100000">
            <a:off x="4775779" y="1584969"/>
            <a:ext cx="1149532" cy="1793966"/>
          </a:xfrm>
          <a:prstGeom prst="upArrowCallou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C8014C55-FA5A-4999-BBEF-D2D724473C65}"/>
              </a:ext>
            </a:extLst>
          </p:cNvPr>
          <p:cNvSpPr txBox="1"/>
          <p:nvPr/>
        </p:nvSpPr>
        <p:spPr>
          <a:xfrm>
            <a:off x="4294908" y="3937151"/>
            <a:ext cx="1656427" cy="338554"/>
          </a:xfrm>
          <a:prstGeom prst="rect">
            <a:avLst/>
          </a:prstGeom>
          <a:noFill/>
        </p:spPr>
        <p:txBody>
          <a:bodyPr wrap="square" rtlCol="0">
            <a:spAutoFit/>
          </a:bodyPr>
          <a:lstStyle/>
          <a:p>
            <a:pPr algn="ctr"/>
            <a:r>
              <a:rPr lang="en-US" altLang="ko-KR" sz="1600" b="1" dirty="0">
                <a:solidFill>
                  <a:schemeClr val="tx1">
                    <a:lumMod val="85000"/>
                    <a:lumOff val="15000"/>
                  </a:schemeClr>
                </a:solidFill>
                <a:cs typeface="Arial" pitchFamily="34" charset="0"/>
              </a:rPr>
              <a:t>Docker</a:t>
            </a:r>
          </a:p>
        </p:txBody>
      </p:sp>
      <p:sp>
        <p:nvSpPr>
          <p:cNvPr id="29" name="Rectangle 28">
            <a:extLst>
              <a:ext uri="{FF2B5EF4-FFF2-40B4-BE49-F238E27FC236}">
                <a16:creationId xmlns:a16="http://schemas.microsoft.com/office/drawing/2014/main" id="{26CB76A5-770E-4453-8538-77E9BCAF9C43}"/>
              </a:ext>
            </a:extLst>
          </p:cNvPr>
          <p:cNvSpPr/>
          <p:nvPr/>
        </p:nvSpPr>
        <p:spPr>
          <a:xfrm rot="2722113">
            <a:off x="4655077" y="1779807"/>
            <a:ext cx="937540" cy="937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2"/>
          <a:stretch>
            <a:fillRect/>
          </a:stretch>
        </p:blipFill>
        <p:spPr>
          <a:xfrm>
            <a:off x="4835789" y="1938951"/>
            <a:ext cx="590632" cy="543001"/>
          </a:xfrm>
          <a:prstGeom prst="rect">
            <a:avLst/>
          </a:prstGeom>
        </p:spPr>
      </p:pic>
    </p:spTree>
    <p:extLst>
      <p:ext uri="{BB962C8B-B14F-4D97-AF65-F5344CB8AC3E}">
        <p14:creationId xmlns:p14="http://schemas.microsoft.com/office/powerpoint/2010/main" val="14787795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42579" y="339508"/>
            <a:ext cx="11573197" cy="724247"/>
          </a:xfrm>
        </p:spPr>
        <p:txBody>
          <a:bodyPr/>
          <a:lstStyle/>
          <a:p>
            <a:r>
              <a:rPr lang="en-US" dirty="0"/>
              <a:t>Docker</a:t>
            </a:r>
          </a:p>
        </p:txBody>
      </p:sp>
      <p:pic>
        <p:nvPicPr>
          <p:cNvPr id="3" name="Picture 2">
            <a:extLst>
              <a:ext uri="{FF2B5EF4-FFF2-40B4-BE49-F238E27FC236}">
                <a16:creationId xmlns:a16="http://schemas.microsoft.com/office/drawing/2014/main" id="{777B5A81-44DC-A832-5DF4-127F616718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7509" y="2039071"/>
            <a:ext cx="3176981" cy="3176981"/>
          </a:xfrm>
          <a:prstGeom prst="rect">
            <a:avLst/>
          </a:prstGeom>
        </p:spPr>
      </p:pic>
    </p:spTree>
    <p:extLst>
      <p:ext uri="{BB962C8B-B14F-4D97-AF65-F5344CB8AC3E}">
        <p14:creationId xmlns:p14="http://schemas.microsoft.com/office/powerpoint/2010/main" val="12228840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9C00C76F-E4D2-4E8E-9BF6-E0EEBF7AF300}"/>
              </a:ext>
            </a:extLst>
          </p:cNvPr>
          <p:cNvSpPr/>
          <p:nvPr/>
        </p:nvSpPr>
        <p:spPr>
          <a:xfrm rot="2722113">
            <a:off x="7274822" y="1789657"/>
            <a:ext cx="1162586" cy="1162586"/>
          </a:xfrm>
          <a:prstGeom prst="rec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10000"/>
                  <a:lumOff val="90000"/>
                </a:schemeClr>
              </a:solidFill>
            </a:endParaRPr>
          </a:p>
        </p:txBody>
      </p:sp>
      <p:sp>
        <p:nvSpPr>
          <p:cNvPr id="44" name="Rectangle 43">
            <a:extLst>
              <a:ext uri="{FF2B5EF4-FFF2-40B4-BE49-F238E27FC236}">
                <a16:creationId xmlns:a16="http://schemas.microsoft.com/office/drawing/2014/main" id="{C5203413-34F0-4807-9F03-0D0CDC929E20}"/>
              </a:ext>
            </a:extLst>
          </p:cNvPr>
          <p:cNvSpPr/>
          <p:nvPr/>
        </p:nvSpPr>
        <p:spPr>
          <a:xfrm rot="2722113">
            <a:off x="7387346" y="1886209"/>
            <a:ext cx="937540" cy="937540"/>
          </a:xfrm>
          <a:prstGeom prst="rec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10000"/>
                  <a:lumOff val="90000"/>
                </a:schemeClr>
              </a:solidFill>
            </a:endParaRPr>
          </a:p>
        </p:txBody>
      </p:sp>
      <p:sp>
        <p:nvSpPr>
          <p:cNvPr id="21" name="TextBox 20">
            <a:extLst>
              <a:ext uri="{FF2B5EF4-FFF2-40B4-BE49-F238E27FC236}">
                <a16:creationId xmlns:a16="http://schemas.microsoft.com/office/drawing/2014/main" id="{BCFFFF2B-F1B2-417E-8443-03F9A43B9E64}"/>
              </a:ext>
            </a:extLst>
          </p:cNvPr>
          <p:cNvSpPr txBox="1"/>
          <p:nvPr/>
        </p:nvSpPr>
        <p:spPr>
          <a:xfrm>
            <a:off x="7101919" y="4081706"/>
            <a:ext cx="1656427" cy="338554"/>
          </a:xfrm>
          <a:prstGeom prst="rect">
            <a:avLst/>
          </a:prstGeom>
          <a:pattFill prst="pct5">
            <a:fgClr>
              <a:schemeClr val="accent1"/>
            </a:fgClr>
            <a:bgClr>
              <a:schemeClr val="bg1"/>
            </a:bgClr>
          </a:pattFill>
        </p:spPr>
        <p:txBody>
          <a:bodyPr wrap="square" rtlCol="0">
            <a:spAutoFit/>
          </a:bodyPr>
          <a:lstStyle/>
          <a:p>
            <a:pPr algn="ctr"/>
            <a:r>
              <a:rPr lang="en-US" altLang="ko-KR" sz="1600" b="1" dirty="0">
                <a:solidFill>
                  <a:schemeClr val="accent6">
                    <a:lumMod val="10000"/>
                    <a:lumOff val="90000"/>
                  </a:schemeClr>
                </a:solidFill>
                <a:cs typeface="Arial" pitchFamily="34" charset="0"/>
              </a:rPr>
              <a:t>References</a:t>
            </a:r>
            <a:endParaRPr lang="ko-KR" altLang="en-US" sz="1600" b="1" dirty="0">
              <a:solidFill>
                <a:schemeClr val="accent6">
                  <a:lumMod val="10000"/>
                  <a:lumOff val="90000"/>
                </a:schemeClr>
              </a:solidFill>
              <a:cs typeface="Arial" pitchFamily="34" charset="0"/>
            </a:endParaRPr>
          </a:p>
        </p:txBody>
      </p:sp>
      <p:sp>
        <p:nvSpPr>
          <p:cNvPr id="47" name="Rectangle 9">
            <a:extLst>
              <a:ext uri="{FF2B5EF4-FFF2-40B4-BE49-F238E27FC236}">
                <a16:creationId xmlns:a16="http://schemas.microsoft.com/office/drawing/2014/main" id="{444E6227-4972-4DE6-BEB0-C3FC42991182}"/>
              </a:ext>
            </a:extLst>
          </p:cNvPr>
          <p:cNvSpPr/>
          <p:nvPr/>
        </p:nvSpPr>
        <p:spPr>
          <a:xfrm>
            <a:off x="7592447" y="2079097"/>
            <a:ext cx="527335" cy="493633"/>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accent6">
                  <a:lumMod val="10000"/>
                  <a:lumOff val="90000"/>
                </a:schemeClr>
              </a:solidFill>
            </a:endParaRPr>
          </a:p>
        </p:txBody>
      </p:sp>
      <p:sp>
        <p:nvSpPr>
          <p:cNvPr id="20" name="Callout: Up Arrow 2">
            <a:extLst>
              <a:ext uri="{FF2B5EF4-FFF2-40B4-BE49-F238E27FC236}">
                <a16:creationId xmlns:a16="http://schemas.microsoft.com/office/drawing/2014/main" id="{E7E34441-4867-4DEE-9A78-571D8762890E}"/>
              </a:ext>
            </a:extLst>
          </p:cNvPr>
          <p:cNvSpPr/>
          <p:nvPr/>
        </p:nvSpPr>
        <p:spPr>
          <a:xfrm rot="2700000">
            <a:off x="3369345" y="2498059"/>
            <a:ext cx="1149532" cy="1793966"/>
          </a:xfrm>
          <a:prstGeom prst="upArrowCallo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8">
            <a:extLst>
              <a:ext uri="{FF2B5EF4-FFF2-40B4-BE49-F238E27FC236}">
                <a16:creationId xmlns:a16="http://schemas.microsoft.com/office/drawing/2014/main" id="{83913311-5476-4375-A1BA-1C92A6655A7F}"/>
              </a:ext>
            </a:extLst>
          </p:cNvPr>
          <p:cNvGrpSpPr/>
          <p:nvPr/>
        </p:nvGrpSpPr>
        <p:grpSpPr>
          <a:xfrm>
            <a:off x="2574380" y="4788276"/>
            <a:ext cx="1966913" cy="536739"/>
            <a:chOff x="2551706" y="4414089"/>
            <a:chExt cx="3060945" cy="536739"/>
          </a:xfrm>
        </p:grpSpPr>
        <p:sp>
          <p:nvSpPr>
            <p:cNvPr id="23" name="TextBox 22">
              <a:extLst>
                <a:ext uri="{FF2B5EF4-FFF2-40B4-BE49-F238E27FC236}">
                  <a16:creationId xmlns:a16="http://schemas.microsoft.com/office/drawing/2014/main" id="{E84B6E97-48FD-4D9A-A8FD-85E5D244D625}"/>
                </a:ext>
              </a:extLst>
            </p:cNvPr>
            <p:cNvSpPr txBox="1"/>
            <p:nvPr/>
          </p:nvSpPr>
          <p:spPr>
            <a:xfrm>
              <a:off x="2551706" y="4673829"/>
              <a:ext cx="2569255" cy="276999"/>
            </a:xfrm>
            <a:prstGeom prst="rect">
              <a:avLst/>
            </a:prstGeom>
            <a:noFill/>
          </p:spPr>
          <p:txBody>
            <a:bodyPr wrap="square" rtlCol="0">
              <a:spAutoFit/>
            </a:bodyPr>
            <a:lstStyle/>
            <a:p>
              <a:pPr algn="ctr"/>
              <a:endParaRPr lang="ko-KR" altLang="en-US" sz="1200" dirty="0">
                <a:solidFill>
                  <a:schemeClr val="tx1">
                    <a:lumMod val="85000"/>
                    <a:lumOff val="15000"/>
                  </a:schemeClr>
                </a:solidFill>
                <a:cs typeface="Arial" pitchFamily="34" charset="0"/>
              </a:endParaRPr>
            </a:p>
          </p:txBody>
        </p:sp>
        <p:sp>
          <p:nvSpPr>
            <p:cNvPr id="24" name="TextBox 23">
              <a:extLst>
                <a:ext uri="{FF2B5EF4-FFF2-40B4-BE49-F238E27FC236}">
                  <a16:creationId xmlns:a16="http://schemas.microsoft.com/office/drawing/2014/main" id="{8EF11D4A-D169-4A51-AD20-69005D70F4E6}"/>
                </a:ext>
              </a:extLst>
            </p:cNvPr>
            <p:cNvSpPr txBox="1"/>
            <p:nvPr/>
          </p:nvSpPr>
          <p:spPr>
            <a:xfrm>
              <a:off x="3034890" y="4414089"/>
              <a:ext cx="2577761" cy="338554"/>
            </a:xfrm>
            <a:prstGeom prst="rect">
              <a:avLst/>
            </a:prstGeom>
            <a:noFill/>
          </p:spPr>
          <p:txBody>
            <a:bodyPr wrap="square" rtlCol="0">
              <a:spAutoFit/>
            </a:bodyPr>
            <a:lstStyle/>
            <a:p>
              <a:pPr algn="ctr"/>
              <a:r>
                <a:rPr lang="en-US" altLang="ko-KR" sz="1600" b="1" dirty="0">
                  <a:solidFill>
                    <a:schemeClr val="tx1">
                      <a:lumMod val="85000"/>
                      <a:lumOff val="15000"/>
                    </a:schemeClr>
                  </a:solidFill>
                  <a:cs typeface="Arial" pitchFamily="34" charset="0"/>
                </a:rPr>
                <a:t>Technologies</a:t>
              </a:r>
              <a:endParaRPr lang="ko-KR" altLang="en-US" sz="1600" b="1" dirty="0">
                <a:solidFill>
                  <a:schemeClr val="tx1">
                    <a:lumMod val="85000"/>
                    <a:lumOff val="15000"/>
                  </a:schemeClr>
                </a:solidFill>
                <a:cs typeface="Arial" pitchFamily="34" charset="0"/>
              </a:endParaRPr>
            </a:p>
          </p:txBody>
        </p:sp>
      </p:grpSp>
      <p:sp>
        <p:nvSpPr>
          <p:cNvPr id="25" name="Rectangle 24">
            <a:extLst>
              <a:ext uri="{FF2B5EF4-FFF2-40B4-BE49-F238E27FC236}">
                <a16:creationId xmlns:a16="http://schemas.microsoft.com/office/drawing/2014/main" id="{C608305D-46DE-443B-BB6D-CD87789078BE}"/>
              </a:ext>
            </a:extLst>
          </p:cNvPr>
          <p:cNvSpPr/>
          <p:nvPr/>
        </p:nvSpPr>
        <p:spPr>
          <a:xfrm rot="2722113">
            <a:off x="3246634" y="3171269"/>
            <a:ext cx="937540" cy="937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1">
            <a:extLst>
              <a:ext uri="{FF2B5EF4-FFF2-40B4-BE49-F238E27FC236}">
                <a16:creationId xmlns:a16="http://schemas.microsoft.com/office/drawing/2014/main" id="{78E4002D-48FB-48A8-9601-9823E2FA8279}"/>
              </a:ext>
            </a:extLst>
          </p:cNvPr>
          <p:cNvSpPr>
            <a:spLocks noChangeAspect="1"/>
          </p:cNvSpPr>
          <p:nvPr/>
        </p:nvSpPr>
        <p:spPr>
          <a:xfrm>
            <a:off x="3486707" y="3411777"/>
            <a:ext cx="452743" cy="45652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7" name="Callout: Up Arrow 3">
            <a:extLst>
              <a:ext uri="{FF2B5EF4-FFF2-40B4-BE49-F238E27FC236}">
                <a16:creationId xmlns:a16="http://schemas.microsoft.com/office/drawing/2014/main" id="{9DCF0A60-4D70-4C42-9102-051353F99F3C}"/>
              </a:ext>
            </a:extLst>
          </p:cNvPr>
          <p:cNvSpPr/>
          <p:nvPr/>
        </p:nvSpPr>
        <p:spPr>
          <a:xfrm rot="8100000">
            <a:off x="4775779" y="1584969"/>
            <a:ext cx="1149532" cy="1793966"/>
          </a:xfrm>
          <a:prstGeom prst="upArrowCallou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C8014C55-FA5A-4999-BBEF-D2D724473C65}"/>
              </a:ext>
            </a:extLst>
          </p:cNvPr>
          <p:cNvSpPr txBox="1"/>
          <p:nvPr/>
        </p:nvSpPr>
        <p:spPr>
          <a:xfrm>
            <a:off x="4294908" y="3937151"/>
            <a:ext cx="1656427" cy="338554"/>
          </a:xfrm>
          <a:prstGeom prst="rect">
            <a:avLst/>
          </a:prstGeom>
          <a:noFill/>
        </p:spPr>
        <p:txBody>
          <a:bodyPr wrap="square" rtlCol="0">
            <a:spAutoFit/>
          </a:bodyPr>
          <a:lstStyle/>
          <a:p>
            <a:pPr algn="ctr"/>
            <a:r>
              <a:rPr lang="en-US" altLang="ko-KR" sz="1600" b="1" dirty="0">
                <a:solidFill>
                  <a:schemeClr val="tx1">
                    <a:lumMod val="85000"/>
                    <a:lumOff val="15000"/>
                  </a:schemeClr>
                </a:solidFill>
                <a:cs typeface="Arial" pitchFamily="34" charset="0"/>
              </a:rPr>
              <a:t>Docker</a:t>
            </a:r>
          </a:p>
        </p:txBody>
      </p:sp>
      <p:sp>
        <p:nvSpPr>
          <p:cNvPr id="29" name="Rectangle 28">
            <a:extLst>
              <a:ext uri="{FF2B5EF4-FFF2-40B4-BE49-F238E27FC236}">
                <a16:creationId xmlns:a16="http://schemas.microsoft.com/office/drawing/2014/main" id="{26CB76A5-770E-4453-8538-77E9BCAF9C43}"/>
              </a:ext>
            </a:extLst>
          </p:cNvPr>
          <p:cNvSpPr/>
          <p:nvPr/>
        </p:nvSpPr>
        <p:spPr>
          <a:xfrm rot="2722113">
            <a:off x="4655077" y="1779807"/>
            <a:ext cx="937540" cy="937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2"/>
          <a:stretch>
            <a:fillRect/>
          </a:stretch>
        </p:blipFill>
        <p:spPr>
          <a:xfrm>
            <a:off x="4835789" y="1938951"/>
            <a:ext cx="590632" cy="543001"/>
          </a:xfrm>
          <a:prstGeom prst="rect">
            <a:avLst/>
          </a:prstGeom>
        </p:spPr>
      </p:pic>
      <p:sp>
        <p:nvSpPr>
          <p:cNvPr id="31" name="Callout: Up Arrow 4">
            <a:extLst>
              <a:ext uri="{FF2B5EF4-FFF2-40B4-BE49-F238E27FC236}">
                <a16:creationId xmlns:a16="http://schemas.microsoft.com/office/drawing/2014/main" id="{B73080DE-A39C-4A05-9FFC-25A211EFB40D}"/>
              </a:ext>
            </a:extLst>
          </p:cNvPr>
          <p:cNvSpPr/>
          <p:nvPr/>
        </p:nvSpPr>
        <p:spPr>
          <a:xfrm rot="2700000">
            <a:off x="6182214" y="2498059"/>
            <a:ext cx="1149532" cy="1793966"/>
          </a:xfrm>
          <a:prstGeom prst="upArrowCallo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C95DCD41-99D1-4FC3-ACB4-084138BF8B3B}"/>
              </a:ext>
            </a:extLst>
          </p:cNvPr>
          <p:cNvSpPr txBox="1"/>
          <p:nvPr/>
        </p:nvSpPr>
        <p:spPr>
          <a:xfrm>
            <a:off x="5706716" y="4788276"/>
            <a:ext cx="1656427" cy="338554"/>
          </a:xfrm>
          <a:prstGeom prst="rect">
            <a:avLst/>
          </a:prstGeom>
          <a:noFill/>
        </p:spPr>
        <p:txBody>
          <a:bodyPr wrap="square" rtlCol="0">
            <a:spAutoFit/>
          </a:bodyPr>
          <a:lstStyle/>
          <a:p>
            <a:pPr algn="ctr"/>
            <a:r>
              <a:rPr lang="en-US" altLang="ko-KR" sz="1600" b="1" dirty="0">
                <a:solidFill>
                  <a:schemeClr val="tx1">
                    <a:lumMod val="85000"/>
                    <a:lumOff val="15000"/>
                  </a:schemeClr>
                </a:solidFill>
                <a:cs typeface="Arial" pitchFamily="34" charset="0"/>
              </a:rPr>
              <a:t>Demo</a:t>
            </a:r>
            <a:endParaRPr lang="ko-KR" altLang="en-US" sz="1600" b="1" dirty="0">
              <a:solidFill>
                <a:schemeClr val="tx1">
                  <a:lumMod val="85000"/>
                  <a:lumOff val="15000"/>
                </a:schemeClr>
              </a:solidFill>
              <a:cs typeface="Arial" pitchFamily="34" charset="0"/>
            </a:endParaRPr>
          </a:p>
        </p:txBody>
      </p:sp>
      <p:sp>
        <p:nvSpPr>
          <p:cNvPr id="33" name="Rectangle 32">
            <a:extLst>
              <a:ext uri="{FF2B5EF4-FFF2-40B4-BE49-F238E27FC236}">
                <a16:creationId xmlns:a16="http://schemas.microsoft.com/office/drawing/2014/main" id="{F5397EFF-7212-4780-9D8D-ACFE1185FF50}"/>
              </a:ext>
            </a:extLst>
          </p:cNvPr>
          <p:cNvSpPr/>
          <p:nvPr/>
        </p:nvSpPr>
        <p:spPr>
          <a:xfrm rot="2722113">
            <a:off x="6063520" y="3171269"/>
            <a:ext cx="937540" cy="937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19">
            <a:extLst>
              <a:ext uri="{FF2B5EF4-FFF2-40B4-BE49-F238E27FC236}">
                <a16:creationId xmlns:a16="http://schemas.microsoft.com/office/drawing/2014/main" id="{DD59881D-26FD-493B-8AE1-06C59DF34840}"/>
              </a:ext>
            </a:extLst>
          </p:cNvPr>
          <p:cNvSpPr/>
          <p:nvPr/>
        </p:nvSpPr>
        <p:spPr>
          <a:xfrm>
            <a:off x="6290532" y="3421797"/>
            <a:ext cx="460778" cy="453389"/>
          </a:xfrm>
          <a:custGeom>
            <a:avLst/>
            <a:gdLst/>
            <a:ahLst/>
            <a:cxnLst/>
            <a:rect l="l" t="t" r="r" b="b"/>
            <a:pathLst>
              <a:path w="3214097" h="3162551">
                <a:moveTo>
                  <a:pt x="1014592" y="2306036"/>
                </a:moveTo>
                <a:cubicBezTo>
                  <a:pt x="854868" y="2306036"/>
                  <a:pt x="725386" y="2435518"/>
                  <a:pt x="725386" y="2595242"/>
                </a:cubicBezTo>
                <a:cubicBezTo>
                  <a:pt x="725386" y="2754966"/>
                  <a:pt x="854868" y="2884448"/>
                  <a:pt x="1014592" y="2884448"/>
                </a:cubicBezTo>
                <a:cubicBezTo>
                  <a:pt x="1174316" y="2884448"/>
                  <a:pt x="1303798" y="2754966"/>
                  <a:pt x="1303798" y="2595242"/>
                </a:cubicBezTo>
                <a:cubicBezTo>
                  <a:pt x="1303798" y="2435518"/>
                  <a:pt x="1174316" y="2306036"/>
                  <a:pt x="1014592" y="2306036"/>
                </a:cubicBezTo>
                <a:close/>
                <a:moveTo>
                  <a:pt x="481275" y="1691816"/>
                </a:moveTo>
                <a:cubicBezTo>
                  <a:pt x="321551" y="1691816"/>
                  <a:pt x="192069" y="1821298"/>
                  <a:pt x="192069" y="1981022"/>
                </a:cubicBezTo>
                <a:cubicBezTo>
                  <a:pt x="192069" y="2140746"/>
                  <a:pt x="321551" y="2270228"/>
                  <a:pt x="481275" y="2270228"/>
                </a:cubicBezTo>
                <a:cubicBezTo>
                  <a:pt x="640999" y="2270228"/>
                  <a:pt x="770481" y="2140746"/>
                  <a:pt x="770481" y="1981022"/>
                </a:cubicBezTo>
                <a:cubicBezTo>
                  <a:pt x="770481" y="1821298"/>
                  <a:pt x="640999" y="1691816"/>
                  <a:pt x="481275" y="1691816"/>
                </a:cubicBezTo>
                <a:close/>
                <a:moveTo>
                  <a:pt x="2764751" y="1113404"/>
                </a:moveTo>
                <a:cubicBezTo>
                  <a:pt x="2605027" y="1113404"/>
                  <a:pt x="2475545" y="1242886"/>
                  <a:pt x="2475545" y="1402610"/>
                </a:cubicBezTo>
                <a:cubicBezTo>
                  <a:pt x="2475545" y="1562334"/>
                  <a:pt x="2605027" y="1691816"/>
                  <a:pt x="2764751" y="1691816"/>
                </a:cubicBezTo>
                <a:cubicBezTo>
                  <a:pt x="2924475" y="1691816"/>
                  <a:pt x="3053957" y="1562334"/>
                  <a:pt x="3053957" y="1402610"/>
                </a:cubicBezTo>
                <a:cubicBezTo>
                  <a:pt x="3053957" y="1242886"/>
                  <a:pt x="2924475" y="1113404"/>
                  <a:pt x="2764751" y="1113404"/>
                </a:cubicBezTo>
                <a:close/>
                <a:moveTo>
                  <a:pt x="532503" y="881964"/>
                </a:moveTo>
                <a:cubicBezTo>
                  <a:pt x="372779" y="881964"/>
                  <a:pt x="243297" y="1011446"/>
                  <a:pt x="243297" y="1171170"/>
                </a:cubicBezTo>
                <a:cubicBezTo>
                  <a:pt x="243297" y="1330894"/>
                  <a:pt x="372779" y="1460376"/>
                  <a:pt x="532503" y="1460376"/>
                </a:cubicBezTo>
                <a:cubicBezTo>
                  <a:pt x="692227" y="1460376"/>
                  <a:pt x="821709" y="1330894"/>
                  <a:pt x="821709" y="1171170"/>
                </a:cubicBezTo>
                <a:cubicBezTo>
                  <a:pt x="821709" y="1011446"/>
                  <a:pt x="692227" y="881964"/>
                  <a:pt x="532503" y="881964"/>
                </a:cubicBezTo>
                <a:close/>
                <a:moveTo>
                  <a:pt x="1162143" y="321316"/>
                </a:moveTo>
                <a:cubicBezTo>
                  <a:pt x="1002419" y="321316"/>
                  <a:pt x="872937" y="450798"/>
                  <a:pt x="872937" y="610522"/>
                </a:cubicBezTo>
                <a:cubicBezTo>
                  <a:pt x="872937" y="770246"/>
                  <a:pt x="1002419" y="899728"/>
                  <a:pt x="1162143" y="899728"/>
                </a:cubicBezTo>
                <a:cubicBezTo>
                  <a:pt x="1321867" y="899728"/>
                  <a:pt x="1451349" y="770246"/>
                  <a:pt x="1451349" y="610522"/>
                </a:cubicBezTo>
                <a:cubicBezTo>
                  <a:pt x="1451349" y="450798"/>
                  <a:pt x="1321867" y="321316"/>
                  <a:pt x="1162143" y="321316"/>
                </a:cubicBezTo>
                <a:close/>
                <a:moveTo>
                  <a:pt x="1963447" y="177300"/>
                </a:moveTo>
                <a:cubicBezTo>
                  <a:pt x="1803723" y="177300"/>
                  <a:pt x="1674241" y="306782"/>
                  <a:pt x="1674241" y="466506"/>
                </a:cubicBezTo>
                <a:cubicBezTo>
                  <a:pt x="1674241" y="626230"/>
                  <a:pt x="1803723" y="755712"/>
                  <a:pt x="1963447" y="755712"/>
                </a:cubicBezTo>
                <a:cubicBezTo>
                  <a:pt x="2123171" y="755712"/>
                  <a:pt x="2252653" y="626230"/>
                  <a:pt x="2252653" y="466506"/>
                </a:cubicBezTo>
                <a:cubicBezTo>
                  <a:pt x="2252653" y="306782"/>
                  <a:pt x="2123171" y="177300"/>
                  <a:pt x="1963447" y="177300"/>
                </a:cubicBezTo>
                <a:close/>
                <a:moveTo>
                  <a:pt x="1752672" y="312"/>
                </a:moveTo>
                <a:cubicBezTo>
                  <a:pt x="1817888" y="-690"/>
                  <a:pt x="1885249" y="703"/>
                  <a:pt x="1954799" y="4657"/>
                </a:cubicBezTo>
                <a:cubicBezTo>
                  <a:pt x="2504015" y="53541"/>
                  <a:pt x="2975590" y="412975"/>
                  <a:pt x="3145244" y="944937"/>
                </a:cubicBezTo>
                <a:cubicBezTo>
                  <a:pt x="3412664" y="2126757"/>
                  <a:pt x="2837568" y="2017487"/>
                  <a:pt x="2506889" y="1867964"/>
                </a:cubicBezTo>
                <a:cubicBezTo>
                  <a:pt x="1580987" y="1673869"/>
                  <a:pt x="2725425" y="3197869"/>
                  <a:pt x="1014520" y="3161925"/>
                </a:cubicBezTo>
                <a:cubicBezTo>
                  <a:pt x="-14898" y="3061283"/>
                  <a:pt x="-138545" y="1873713"/>
                  <a:pt x="108747" y="1100212"/>
                </a:cubicBezTo>
                <a:cubicBezTo>
                  <a:pt x="278579" y="569148"/>
                  <a:pt x="774429" y="15339"/>
                  <a:pt x="1752672" y="312"/>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3816247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42579" y="339508"/>
            <a:ext cx="11573197" cy="724247"/>
          </a:xfrm>
        </p:spPr>
        <p:txBody>
          <a:bodyPr/>
          <a:lstStyle/>
          <a:p>
            <a:r>
              <a:rPr lang="en-US" dirty="0"/>
              <a:t>UI and UX (Demo)+Postman</a:t>
            </a:r>
          </a:p>
        </p:txBody>
      </p:sp>
      <p:sp>
        <p:nvSpPr>
          <p:cNvPr id="7" name="L-Shape 6">
            <a:extLst>
              <a:ext uri="{FF2B5EF4-FFF2-40B4-BE49-F238E27FC236}">
                <a16:creationId xmlns:a16="http://schemas.microsoft.com/office/drawing/2014/main" id="{90FD8716-5565-4B45-B451-A4C9C28D8019}"/>
              </a:ext>
            </a:extLst>
          </p:cNvPr>
          <p:cNvSpPr/>
          <p:nvPr/>
        </p:nvSpPr>
        <p:spPr>
          <a:xfrm rot="5400000">
            <a:off x="772414" y="1387133"/>
            <a:ext cx="457200" cy="457200"/>
          </a:xfrm>
          <a:prstGeom prst="corner">
            <a:avLst>
              <a:gd name="adj1" fmla="val 27084"/>
              <a:gd name="adj2" fmla="val 260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8" name="L-Shape 7">
            <a:extLst>
              <a:ext uri="{FF2B5EF4-FFF2-40B4-BE49-F238E27FC236}">
                <a16:creationId xmlns:a16="http://schemas.microsoft.com/office/drawing/2014/main" id="{12891C58-E6BA-439B-B654-1EE130EE5DBA}"/>
              </a:ext>
            </a:extLst>
          </p:cNvPr>
          <p:cNvSpPr/>
          <p:nvPr/>
        </p:nvSpPr>
        <p:spPr>
          <a:xfrm rot="16200000">
            <a:off x="10957052" y="5931476"/>
            <a:ext cx="457200" cy="457200"/>
          </a:xfrm>
          <a:prstGeom prst="corner">
            <a:avLst>
              <a:gd name="adj1" fmla="val 27084"/>
              <a:gd name="adj2" fmla="val 260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10" name="L-Shape 9">
            <a:extLst>
              <a:ext uri="{FF2B5EF4-FFF2-40B4-BE49-F238E27FC236}">
                <a16:creationId xmlns:a16="http://schemas.microsoft.com/office/drawing/2014/main" id="{9697DE11-8AD7-4AC0-8C4A-13963A892B05}"/>
              </a:ext>
            </a:extLst>
          </p:cNvPr>
          <p:cNvSpPr/>
          <p:nvPr/>
        </p:nvSpPr>
        <p:spPr>
          <a:xfrm rot="5400000">
            <a:off x="8838438" y="1365861"/>
            <a:ext cx="457200" cy="457200"/>
          </a:xfrm>
          <a:prstGeom prst="corner">
            <a:avLst>
              <a:gd name="adj1" fmla="val 27084"/>
              <a:gd name="adj2" fmla="val 260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1014" y="1605099"/>
            <a:ext cx="2103120" cy="4554981"/>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9596" y="1605098"/>
            <a:ext cx="2103120" cy="4554981"/>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83254" y="1605098"/>
            <a:ext cx="2103120" cy="4554981"/>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82532" y="1605098"/>
            <a:ext cx="2103120" cy="4554978"/>
          </a:xfrm>
          <a:prstGeom prst="rect">
            <a:avLst/>
          </a:prstGeom>
        </p:spPr>
      </p:pic>
      <p:sp>
        <p:nvSpPr>
          <p:cNvPr id="18" name="L-Shape 17">
            <a:extLst>
              <a:ext uri="{FF2B5EF4-FFF2-40B4-BE49-F238E27FC236}">
                <a16:creationId xmlns:a16="http://schemas.microsoft.com/office/drawing/2014/main" id="{90FD8716-5565-4B45-B451-A4C9C28D8019}"/>
              </a:ext>
            </a:extLst>
          </p:cNvPr>
          <p:cNvSpPr/>
          <p:nvPr/>
        </p:nvSpPr>
        <p:spPr>
          <a:xfrm rot="5400000">
            <a:off x="6136894" y="1387133"/>
            <a:ext cx="457200" cy="457200"/>
          </a:xfrm>
          <a:prstGeom prst="corner">
            <a:avLst>
              <a:gd name="adj1" fmla="val 27084"/>
              <a:gd name="adj2" fmla="val 260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19" name="L-Shape 18">
            <a:extLst>
              <a:ext uri="{FF2B5EF4-FFF2-40B4-BE49-F238E27FC236}">
                <a16:creationId xmlns:a16="http://schemas.microsoft.com/office/drawing/2014/main" id="{90FD8716-5565-4B45-B451-A4C9C28D8019}"/>
              </a:ext>
            </a:extLst>
          </p:cNvPr>
          <p:cNvSpPr/>
          <p:nvPr/>
        </p:nvSpPr>
        <p:spPr>
          <a:xfrm rot="5400000">
            <a:off x="3435350" y="1376498"/>
            <a:ext cx="457200" cy="457200"/>
          </a:xfrm>
          <a:prstGeom prst="corner">
            <a:avLst>
              <a:gd name="adj1" fmla="val 27084"/>
              <a:gd name="adj2" fmla="val 260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22" name="L-Shape 21">
            <a:extLst>
              <a:ext uri="{FF2B5EF4-FFF2-40B4-BE49-F238E27FC236}">
                <a16:creationId xmlns:a16="http://schemas.microsoft.com/office/drawing/2014/main" id="{12891C58-E6BA-439B-B654-1EE130EE5DBA}"/>
              </a:ext>
            </a:extLst>
          </p:cNvPr>
          <p:cNvSpPr/>
          <p:nvPr/>
        </p:nvSpPr>
        <p:spPr>
          <a:xfrm rot="16200000">
            <a:off x="5556504" y="5931476"/>
            <a:ext cx="457200" cy="457200"/>
          </a:xfrm>
          <a:prstGeom prst="corner">
            <a:avLst>
              <a:gd name="adj1" fmla="val 27084"/>
              <a:gd name="adj2" fmla="val 260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23" name="L-Shape 22">
            <a:extLst>
              <a:ext uri="{FF2B5EF4-FFF2-40B4-BE49-F238E27FC236}">
                <a16:creationId xmlns:a16="http://schemas.microsoft.com/office/drawing/2014/main" id="{12891C58-E6BA-439B-B654-1EE130EE5DBA}"/>
              </a:ext>
            </a:extLst>
          </p:cNvPr>
          <p:cNvSpPr/>
          <p:nvPr/>
        </p:nvSpPr>
        <p:spPr>
          <a:xfrm rot="16200000">
            <a:off x="8294116" y="5954439"/>
            <a:ext cx="457200" cy="457200"/>
          </a:xfrm>
          <a:prstGeom prst="corner">
            <a:avLst>
              <a:gd name="adj1" fmla="val 27084"/>
              <a:gd name="adj2" fmla="val 260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24" name="L-Shape 23">
            <a:extLst>
              <a:ext uri="{FF2B5EF4-FFF2-40B4-BE49-F238E27FC236}">
                <a16:creationId xmlns:a16="http://schemas.microsoft.com/office/drawing/2014/main" id="{12891C58-E6BA-439B-B654-1EE130EE5DBA}"/>
              </a:ext>
            </a:extLst>
          </p:cNvPr>
          <p:cNvSpPr/>
          <p:nvPr/>
        </p:nvSpPr>
        <p:spPr>
          <a:xfrm rot="16200000">
            <a:off x="2875534" y="5942113"/>
            <a:ext cx="457200" cy="457200"/>
          </a:xfrm>
          <a:prstGeom prst="corner">
            <a:avLst>
              <a:gd name="adj1" fmla="val 27084"/>
              <a:gd name="adj2" fmla="val 260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Tree>
    <p:extLst>
      <p:ext uri="{BB962C8B-B14F-4D97-AF65-F5344CB8AC3E}">
        <p14:creationId xmlns:p14="http://schemas.microsoft.com/office/powerpoint/2010/main" val="330083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9C00C76F-E4D2-4E8E-9BF6-E0EEBF7AF300}"/>
              </a:ext>
            </a:extLst>
          </p:cNvPr>
          <p:cNvSpPr/>
          <p:nvPr/>
        </p:nvSpPr>
        <p:spPr>
          <a:xfrm rot="2722113">
            <a:off x="7274822" y="1789657"/>
            <a:ext cx="1162586" cy="11625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C5203413-34F0-4807-9F03-0D0CDC929E20}"/>
              </a:ext>
            </a:extLst>
          </p:cNvPr>
          <p:cNvSpPr/>
          <p:nvPr/>
        </p:nvSpPr>
        <p:spPr>
          <a:xfrm rot="2722113">
            <a:off x="7387346" y="1886209"/>
            <a:ext cx="937540" cy="937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Content</a:t>
            </a:r>
          </a:p>
        </p:txBody>
      </p:sp>
      <p:sp>
        <p:nvSpPr>
          <p:cNvPr id="3" name="Callout: Up Arrow 2">
            <a:extLst>
              <a:ext uri="{FF2B5EF4-FFF2-40B4-BE49-F238E27FC236}">
                <a16:creationId xmlns:a16="http://schemas.microsoft.com/office/drawing/2014/main" id="{E7E34441-4867-4DEE-9A78-571D8762890E}"/>
              </a:ext>
            </a:extLst>
          </p:cNvPr>
          <p:cNvSpPr/>
          <p:nvPr/>
        </p:nvSpPr>
        <p:spPr>
          <a:xfrm rot="2700000">
            <a:off x="3369345" y="2498059"/>
            <a:ext cx="1149532" cy="1793966"/>
          </a:xfrm>
          <a:prstGeom prst="upArrowCallo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allout: Up Arrow 3">
            <a:extLst>
              <a:ext uri="{FF2B5EF4-FFF2-40B4-BE49-F238E27FC236}">
                <a16:creationId xmlns:a16="http://schemas.microsoft.com/office/drawing/2014/main" id="{9DCF0A60-4D70-4C42-9102-051353F99F3C}"/>
              </a:ext>
            </a:extLst>
          </p:cNvPr>
          <p:cNvSpPr/>
          <p:nvPr/>
        </p:nvSpPr>
        <p:spPr>
          <a:xfrm rot="8100000">
            <a:off x="4775779" y="1584969"/>
            <a:ext cx="1149532" cy="1793966"/>
          </a:xfrm>
          <a:prstGeom prst="upArrowCallou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allout: Up Arrow 4">
            <a:extLst>
              <a:ext uri="{FF2B5EF4-FFF2-40B4-BE49-F238E27FC236}">
                <a16:creationId xmlns:a16="http://schemas.microsoft.com/office/drawing/2014/main" id="{B73080DE-A39C-4A05-9FFC-25A211EFB40D}"/>
              </a:ext>
            </a:extLst>
          </p:cNvPr>
          <p:cNvSpPr/>
          <p:nvPr/>
        </p:nvSpPr>
        <p:spPr>
          <a:xfrm rot="2700000">
            <a:off x="6182214" y="2498059"/>
            <a:ext cx="1149532" cy="1793966"/>
          </a:xfrm>
          <a:prstGeom prst="upArrowCallo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28">
            <a:extLst>
              <a:ext uri="{FF2B5EF4-FFF2-40B4-BE49-F238E27FC236}">
                <a16:creationId xmlns:a16="http://schemas.microsoft.com/office/drawing/2014/main" id="{83913311-5476-4375-A1BA-1C92A6655A7F}"/>
              </a:ext>
            </a:extLst>
          </p:cNvPr>
          <p:cNvGrpSpPr/>
          <p:nvPr/>
        </p:nvGrpSpPr>
        <p:grpSpPr>
          <a:xfrm>
            <a:off x="2574380" y="4788276"/>
            <a:ext cx="1966913" cy="536739"/>
            <a:chOff x="2551706" y="4414089"/>
            <a:chExt cx="3060945" cy="536739"/>
          </a:xfrm>
        </p:grpSpPr>
        <p:sp>
          <p:nvSpPr>
            <p:cNvPr id="11" name="TextBox 10">
              <a:extLst>
                <a:ext uri="{FF2B5EF4-FFF2-40B4-BE49-F238E27FC236}">
                  <a16:creationId xmlns:a16="http://schemas.microsoft.com/office/drawing/2014/main" id="{E84B6E97-48FD-4D9A-A8FD-85E5D244D625}"/>
                </a:ext>
              </a:extLst>
            </p:cNvPr>
            <p:cNvSpPr txBox="1"/>
            <p:nvPr/>
          </p:nvSpPr>
          <p:spPr>
            <a:xfrm>
              <a:off x="2551706" y="4673829"/>
              <a:ext cx="2569255" cy="276999"/>
            </a:xfrm>
            <a:prstGeom prst="rect">
              <a:avLst/>
            </a:prstGeom>
            <a:noFill/>
          </p:spPr>
          <p:txBody>
            <a:bodyPr wrap="square" rtlCol="0">
              <a:spAutoFit/>
            </a:bodyPr>
            <a:lstStyle/>
            <a:p>
              <a:pPr algn="ctr"/>
              <a:endParaRPr lang="ko-KR" altLang="en-US" sz="1200" dirty="0">
                <a:solidFill>
                  <a:schemeClr val="tx1">
                    <a:lumMod val="85000"/>
                    <a:lumOff val="15000"/>
                  </a:schemeClr>
                </a:solidFill>
                <a:cs typeface="Arial" pitchFamily="34" charset="0"/>
              </a:endParaRPr>
            </a:p>
          </p:txBody>
        </p:sp>
        <p:sp>
          <p:nvSpPr>
            <p:cNvPr id="12" name="TextBox 11">
              <a:extLst>
                <a:ext uri="{FF2B5EF4-FFF2-40B4-BE49-F238E27FC236}">
                  <a16:creationId xmlns:a16="http://schemas.microsoft.com/office/drawing/2014/main" id="{8EF11D4A-D169-4A51-AD20-69005D70F4E6}"/>
                </a:ext>
              </a:extLst>
            </p:cNvPr>
            <p:cNvSpPr txBox="1"/>
            <p:nvPr/>
          </p:nvSpPr>
          <p:spPr>
            <a:xfrm>
              <a:off x="3034890" y="4414089"/>
              <a:ext cx="2577761" cy="338554"/>
            </a:xfrm>
            <a:prstGeom prst="rect">
              <a:avLst/>
            </a:prstGeom>
            <a:noFill/>
          </p:spPr>
          <p:txBody>
            <a:bodyPr wrap="square" rtlCol="0">
              <a:spAutoFit/>
            </a:bodyPr>
            <a:lstStyle/>
            <a:p>
              <a:pPr algn="ctr"/>
              <a:r>
                <a:rPr lang="en-US" altLang="ko-KR" sz="1600" b="1" dirty="0">
                  <a:solidFill>
                    <a:schemeClr val="tx1">
                      <a:lumMod val="85000"/>
                      <a:lumOff val="15000"/>
                    </a:schemeClr>
                  </a:solidFill>
                  <a:cs typeface="Arial" pitchFamily="34" charset="0"/>
                </a:rPr>
                <a:t>Technologies</a:t>
              </a:r>
              <a:endParaRPr lang="ko-KR" altLang="en-US" sz="1600" b="1" dirty="0">
                <a:solidFill>
                  <a:schemeClr val="tx1">
                    <a:lumMod val="85000"/>
                    <a:lumOff val="15000"/>
                  </a:schemeClr>
                </a:solidFill>
                <a:cs typeface="Arial" pitchFamily="34" charset="0"/>
              </a:endParaRPr>
            </a:p>
          </p:txBody>
        </p:sp>
      </p:grpSp>
      <p:sp>
        <p:nvSpPr>
          <p:cNvPr id="15" name="TextBox 14">
            <a:extLst>
              <a:ext uri="{FF2B5EF4-FFF2-40B4-BE49-F238E27FC236}">
                <a16:creationId xmlns:a16="http://schemas.microsoft.com/office/drawing/2014/main" id="{C8014C55-FA5A-4999-BBEF-D2D724473C65}"/>
              </a:ext>
            </a:extLst>
          </p:cNvPr>
          <p:cNvSpPr txBox="1"/>
          <p:nvPr/>
        </p:nvSpPr>
        <p:spPr>
          <a:xfrm>
            <a:off x="4294908" y="3937151"/>
            <a:ext cx="1656427" cy="338554"/>
          </a:xfrm>
          <a:prstGeom prst="rect">
            <a:avLst/>
          </a:prstGeom>
          <a:noFill/>
        </p:spPr>
        <p:txBody>
          <a:bodyPr wrap="square" rtlCol="0">
            <a:spAutoFit/>
          </a:bodyPr>
          <a:lstStyle/>
          <a:p>
            <a:pPr algn="ctr"/>
            <a:r>
              <a:rPr lang="en-US" altLang="ko-KR" sz="1600" b="1" dirty="0">
                <a:solidFill>
                  <a:schemeClr val="tx1">
                    <a:lumMod val="85000"/>
                    <a:lumOff val="15000"/>
                  </a:schemeClr>
                </a:solidFill>
                <a:cs typeface="Arial" pitchFamily="34" charset="0"/>
              </a:rPr>
              <a:t>Docker</a:t>
            </a:r>
          </a:p>
        </p:txBody>
      </p:sp>
      <p:sp>
        <p:nvSpPr>
          <p:cNvPr id="18" name="TextBox 17">
            <a:extLst>
              <a:ext uri="{FF2B5EF4-FFF2-40B4-BE49-F238E27FC236}">
                <a16:creationId xmlns:a16="http://schemas.microsoft.com/office/drawing/2014/main" id="{C95DCD41-99D1-4FC3-ACB4-084138BF8B3B}"/>
              </a:ext>
            </a:extLst>
          </p:cNvPr>
          <p:cNvSpPr txBox="1"/>
          <p:nvPr/>
        </p:nvSpPr>
        <p:spPr>
          <a:xfrm>
            <a:off x="5706716" y="4788276"/>
            <a:ext cx="1656427" cy="338554"/>
          </a:xfrm>
          <a:prstGeom prst="rect">
            <a:avLst/>
          </a:prstGeom>
          <a:noFill/>
        </p:spPr>
        <p:txBody>
          <a:bodyPr wrap="square" rtlCol="0">
            <a:spAutoFit/>
          </a:bodyPr>
          <a:lstStyle/>
          <a:p>
            <a:pPr algn="ctr"/>
            <a:r>
              <a:rPr lang="en-US" altLang="ko-KR" sz="1600" b="1" dirty="0">
                <a:solidFill>
                  <a:schemeClr val="tx1">
                    <a:lumMod val="85000"/>
                    <a:lumOff val="15000"/>
                  </a:schemeClr>
                </a:solidFill>
                <a:cs typeface="Arial" pitchFamily="34" charset="0"/>
              </a:rPr>
              <a:t>Demo</a:t>
            </a:r>
            <a:endParaRPr lang="ko-KR" altLang="en-US" sz="1600" b="1" dirty="0">
              <a:solidFill>
                <a:schemeClr val="tx1">
                  <a:lumMod val="85000"/>
                  <a:lumOff val="15000"/>
                </a:schemeClr>
              </a:solidFill>
              <a:cs typeface="Arial" pitchFamily="34" charset="0"/>
            </a:endParaRPr>
          </a:p>
        </p:txBody>
      </p:sp>
      <p:sp>
        <p:nvSpPr>
          <p:cNvPr id="21" name="TextBox 20">
            <a:extLst>
              <a:ext uri="{FF2B5EF4-FFF2-40B4-BE49-F238E27FC236}">
                <a16:creationId xmlns:a16="http://schemas.microsoft.com/office/drawing/2014/main" id="{BCFFFF2B-F1B2-417E-8443-03F9A43B9E64}"/>
              </a:ext>
            </a:extLst>
          </p:cNvPr>
          <p:cNvSpPr txBox="1"/>
          <p:nvPr/>
        </p:nvSpPr>
        <p:spPr>
          <a:xfrm>
            <a:off x="7101919" y="4081706"/>
            <a:ext cx="1656427" cy="338554"/>
          </a:xfrm>
          <a:prstGeom prst="rect">
            <a:avLst/>
          </a:prstGeom>
          <a:noFill/>
        </p:spPr>
        <p:txBody>
          <a:bodyPr wrap="square" rtlCol="0">
            <a:spAutoFit/>
          </a:bodyPr>
          <a:lstStyle/>
          <a:p>
            <a:pPr algn="ctr"/>
            <a:r>
              <a:rPr lang="en-US" altLang="ko-KR" sz="1600" b="1" dirty="0">
                <a:solidFill>
                  <a:schemeClr val="tx1">
                    <a:lumMod val="85000"/>
                    <a:lumOff val="15000"/>
                  </a:schemeClr>
                </a:solidFill>
                <a:cs typeface="Arial" pitchFamily="34" charset="0"/>
              </a:rPr>
              <a:t>References</a:t>
            </a:r>
            <a:endParaRPr lang="ko-KR" altLang="en-US" sz="1600" b="1" dirty="0">
              <a:solidFill>
                <a:schemeClr val="tx1">
                  <a:lumMod val="85000"/>
                  <a:lumOff val="15000"/>
                </a:schemeClr>
              </a:solidFill>
              <a:cs typeface="Arial" pitchFamily="34" charset="0"/>
            </a:endParaRPr>
          </a:p>
        </p:txBody>
      </p:sp>
      <p:sp>
        <p:nvSpPr>
          <p:cNvPr id="34" name="Rectangle 33">
            <a:extLst>
              <a:ext uri="{FF2B5EF4-FFF2-40B4-BE49-F238E27FC236}">
                <a16:creationId xmlns:a16="http://schemas.microsoft.com/office/drawing/2014/main" id="{F5397EFF-7212-4780-9D8D-ACFE1185FF50}"/>
              </a:ext>
            </a:extLst>
          </p:cNvPr>
          <p:cNvSpPr/>
          <p:nvPr/>
        </p:nvSpPr>
        <p:spPr>
          <a:xfrm rot="2722113">
            <a:off x="6063520" y="3171269"/>
            <a:ext cx="937540" cy="937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608305D-46DE-443B-BB6D-CD87789078BE}"/>
              </a:ext>
            </a:extLst>
          </p:cNvPr>
          <p:cNvSpPr/>
          <p:nvPr/>
        </p:nvSpPr>
        <p:spPr>
          <a:xfrm rot="2722113">
            <a:off x="3246634" y="3171269"/>
            <a:ext cx="937540" cy="937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6CB76A5-770E-4453-8538-77E9BCAF9C43}"/>
              </a:ext>
            </a:extLst>
          </p:cNvPr>
          <p:cNvSpPr/>
          <p:nvPr/>
        </p:nvSpPr>
        <p:spPr>
          <a:xfrm rot="2722113">
            <a:off x="4655077" y="1779807"/>
            <a:ext cx="937540" cy="937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9">
            <a:extLst>
              <a:ext uri="{FF2B5EF4-FFF2-40B4-BE49-F238E27FC236}">
                <a16:creationId xmlns:a16="http://schemas.microsoft.com/office/drawing/2014/main" id="{444E6227-4972-4DE6-BEB0-C3FC42991182}"/>
              </a:ext>
            </a:extLst>
          </p:cNvPr>
          <p:cNvSpPr/>
          <p:nvPr/>
        </p:nvSpPr>
        <p:spPr>
          <a:xfrm>
            <a:off x="7592447" y="2079097"/>
            <a:ext cx="527335" cy="493633"/>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8" name="Freeform 19">
            <a:extLst>
              <a:ext uri="{FF2B5EF4-FFF2-40B4-BE49-F238E27FC236}">
                <a16:creationId xmlns:a16="http://schemas.microsoft.com/office/drawing/2014/main" id="{DD59881D-26FD-493B-8AE1-06C59DF34840}"/>
              </a:ext>
            </a:extLst>
          </p:cNvPr>
          <p:cNvSpPr/>
          <p:nvPr/>
        </p:nvSpPr>
        <p:spPr>
          <a:xfrm>
            <a:off x="6290532" y="3421797"/>
            <a:ext cx="460778" cy="453389"/>
          </a:xfrm>
          <a:custGeom>
            <a:avLst/>
            <a:gdLst/>
            <a:ahLst/>
            <a:cxnLst/>
            <a:rect l="l" t="t" r="r" b="b"/>
            <a:pathLst>
              <a:path w="3214097" h="3162551">
                <a:moveTo>
                  <a:pt x="1014592" y="2306036"/>
                </a:moveTo>
                <a:cubicBezTo>
                  <a:pt x="854868" y="2306036"/>
                  <a:pt x="725386" y="2435518"/>
                  <a:pt x="725386" y="2595242"/>
                </a:cubicBezTo>
                <a:cubicBezTo>
                  <a:pt x="725386" y="2754966"/>
                  <a:pt x="854868" y="2884448"/>
                  <a:pt x="1014592" y="2884448"/>
                </a:cubicBezTo>
                <a:cubicBezTo>
                  <a:pt x="1174316" y="2884448"/>
                  <a:pt x="1303798" y="2754966"/>
                  <a:pt x="1303798" y="2595242"/>
                </a:cubicBezTo>
                <a:cubicBezTo>
                  <a:pt x="1303798" y="2435518"/>
                  <a:pt x="1174316" y="2306036"/>
                  <a:pt x="1014592" y="2306036"/>
                </a:cubicBezTo>
                <a:close/>
                <a:moveTo>
                  <a:pt x="481275" y="1691816"/>
                </a:moveTo>
                <a:cubicBezTo>
                  <a:pt x="321551" y="1691816"/>
                  <a:pt x="192069" y="1821298"/>
                  <a:pt x="192069" y="1981022"/>
                </a:cubicBezTo>
                <a:cubicBezTo>
                  <a:pt x="192069" y="2140746"/>
                  <a:pt x="321551" y="2270228"/>
                  <a:pt x="481275" y="2270228"/>
                </a:cubicBezTo>
                <a:cubicBezTo>
                  <a:pt x="640999" y="2270228"/>
                  <a:pt x="770481" y="2140746"/>
                  <a:pt x="770481" y="1981022"/>
                </a:cubicBezTo>
                <a:cubicBezTo>
                  <a:pt x="770481" y="1821298"/>
                  <a:pt x="640999" y="1691816"/>
                  <a:pt x="481275" y="1691816"/>
                </a:cubicBezTo>
                <a:close/>
                <a:moveTo>
                  <a:pt x="2764751" y="1113404"/>
                </a:moveTo>
                <a:cubicBezTo>
                  <a:pt x="2605027" y="1113404"/>
                  <a:pt x="2475545" y="1242886"/>
                  <a:pt x="2475545" y="1402610"/>
                </a:cubicBezTo>
                <a:cubicBezTo>
                  <a:pt x="2475545" y="1562334"/>
                  <a:pt x="2605027" y="1691816"/>
                  <a:pt x="2764751" y="1691816"/>
                </a:cubicBezTo>
                <a:cubicBezTo>
                  <a:pt x="2924475" y="1691816"/>
                  <a:pt x="3053957" y="1562334"/>
                  <a:pt x="3053957" y="1402610"/>
                </a:cubicBezTo>
                <a:cubicBezTo>
                  <a:pt x="3053957" y="1242886"/>
                  <a:pt x="2924475" y="1113404"/>
                  <a:pt x="2764751" y="1113404"/>
                </a:cubicBezTo>
                <a:close/>
                <a:moveTo>
                  <a:pt x="532503" y="881964"/>
                </a:moveTo>
                <a:cubicBezTo>
                  <a:pt x="372779" y="881964"/>
                  <a:pt x="243297" y="1011446"/>
                  <a:pt x="243297" y="1171170"/>
                </a:cubicBezTo>
                <a:cubicBezTo>
                  <a:pt x="243297" y="1330894"/>
                  <a:pt x="372779" y="1460376"/>
                  <a:pt x="532503" y="1460376"/>
                </a:cubicBezTo>
                <a:cubicBezTo>
                  <a:pt x="692227" y="1460376"/>
                  <a:pt x="821709" y="1330894"/>
                  <a:pt x="821709" y="1171170"/>
                </a:cubicBezTo>
                <a:cubicBezTo>
                  <a:pt x="821709" y="1011446"/>
                  <a:pt x="692227" y="881964"/>
                  <a:pt x="532503" y="881964"/>
                </a:cubicBezTo>
                <a:close/>
                <a:moveTo>
                  <a:pt x="1162143" y="321316"/>
                </a:moveTo>
                <a:cubicBezTo>
                  <a:pt x="1002419" y="321316"/>
                  <a:pt x="872937" y="450798"/>
                  <a:pt x="872937" y="610522"/>
                </a:cubicBezTo>
                <a:cubicBezTo>
                  <a:pt x="872937" y="770246"/>
                  <a:pt x="1002419" y="899728"/>
                  <a:pt x="1162143" y="899728"/>
                </a:cubicBezTo>
                <a:cubicBezTo>
                  <a:pt x="1321867" y="899728"/>
                  <a:pt x="1451349" y="770246"/>
                  <a:pt x="1451349" y="610522"/>
                </a:cubicBezTo>
                <a:cubicBezTo>
                  <a:pt x="1451349" y="450798"/>
                  <a:pt x="1321867" y="321316"/>
                  <a:pt x="1162143" y="321316"/>
                </a:cubicBezTo>
                <a:close/>
                <a:moveTo>
                  <a:pt x="1963447" y="177300"/>
                </a:moveTo>
                <a:cubicBezTo>
                  <a:pt x="1803723" y="177300"/>
                  <a:pt x="1674241" y="306782"/>
                  <a:pt x="1674241" y="466506"/>
                </a:cubicBezTo>
                <a:cubicBezTo>
                  <a:pt x="1674241" y="626230"/>
                  <a:pt x="1803723" y="755712"/>
                  <a:pt x="1963447" y="755712"/>
                </a:cubicBezTo>
                <a:cubicBezTo>
                  <a:pt x="2123171" y="755712"/>
                  <a:pt x="2252653" y="626230"/>
                  <a:pt x="2252653" y="466506"/>
                </a:cubicBezTo>
                <a:cubicBezTo>
                  <a:pt x="2252653" y="306782"/>
                  <a:pt x="2123171" y="177300"/>
                  <a:pt x="1963447" y="177300"/>
                </a:cubicBezTo>
                <a:close/>
                <a:moveTo>
                  <a:pt x="1752672" y="312"/>
                </a:moveTo>
                <a:cubicBezTo>
                  <a:pt x="1817888" y="-690"/>
                  <a:pt x="1885249" y="703"/>
                  <a:pt x="1954799" y="4657"/>
                </a:cubicBezTo>
                <a:cubicBezTo>
                  <a:pt x="2504015" y="53541"/>
                  <a:pt x="2975590" y="412975"/>
                  <a:pt x="3145244" y="944937"/>
                </a:cubicBezTo>
                <a:cubicBezTo>
                  <a:pt x="3412664" y="2126757"/>
                  <a:pt x="2837568" y="2017487"/>
                  <a:pt x="2506889" y="1867964"/>
                </a:cubicBezTo>
                <a:cubicBezTo>
                  <a:pt x="1580987" y="1673869"/>
                  <a:pt x="2725425" y="3197869"/>
                  <a:pt x="1014520" y="3161925"/>
                </a:cubicBezTo>
                <a:cubicBezTo>
                  <a:pt x="-14898" y="3061283"/>
                  <a:pt x="-138545" y="1873713"/>
                  <a:pt x="108747" y="1100212"/>
                </a:cubicBezTo>
                <a:cubicBezTo>
                  <a:pt x="278579" y="569148"/>
                  <a:pt x="774429" y="15339"/>
                  <a:pt x="1752672" y="312"/>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pic>
        <p:nvPicPr>
          <p:cNvPr id="13" name="Picture 12"/>
          <p:cNvPicPr>
            <a:picLocks noChangeAspect="1"/>
          </p:cNvPicPr>
          <p:nvPr/>
        </p:nvPicPr>
        <p:blipFill>
          <a:blip r:embed="rId3"/>
          <a:stretch>
            <a:fillRect/>
          </a:stretch>
        </p:blipFill>
        <p:spPr>
          <a:xfrm>
            <a:off x="4835789" y="1938951"/>
            <a:ext cx="590632" cy="543001"/>
          </a:xfrm>
          <a:prstGeom prst="rect">
            <a:avLst/>
          </a:prstGeom>
        </p:spPr>
      </p:pic>
      <p:sp>
        <p:nvSpPr>
          <p:cNvPr id="49" name="Oval 21">
            <a:extLst>
              <a:ext uri="{FF2B5EF4-FFF2-40B4-BE49-F238E27FC236}">
                <a16:creationId xmlns:a16="http://schemas.microsoft.com/office/drawing/2014/main" id="{78E4002D-48FB-48A8-9601-9823E2FA8279}"/>
              </a:ext>
            </a:extLst>
          </p:cNvPr>
          <p:cNvSpPr>
            <a:spLocks noChangeAspect="1"/>
          </p:cNvSpPr>
          <p:nvPr/>
        </p:nvSpPr>
        <p:spPr>
          <a:xfrm>
            <a:off x="3486707" y="3411777"/>
            <a:ext cx="452743" cy="45652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21975293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9C00C76F-E4D2-4E8E-9BF6-E0EEBF7AF300}"/>
              </a:ext>
            </a:extLst>
          </p:cNvPr>
          <p:cNvSpPr/>
          <p:nvPr/>
        </p:nvSpPr>
        <p:spPr>
          <a:xfrm rot="2722113">
            <a:off x="7274822" y="1789657"/>
            <a:ext cx="1162586" cy="11625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C5203413-34F0-4807-9F03-0D0CDC929E20}"/>
              </a:ext>
            </a:extLst>
          </p:cNvPr>
          <p:cNvSpPr/>
          <p:nvPr/>
        </p:nvSpPr>
        <p:spPr>
          <a:xfrm rot="2722113">
            <a:off x="7387346" y="1886209"/>
            <a:ext cx="937540" cy="937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allout: Up Arrow 2">
            <a:extLst>
              <a:ext uri="{FF2B5EF4-FFF2-40B4-BE49-F238E27FC236}">
                <a16:creationId xmlns:a16="http://schemas.microsoft.com/office/drawing/2014/main" id="{E7E34441-4867-4DEE-9A78-571D8762890E}"/>
              </a:ext>
            </a:extLst>
          </p:cNvPr>
          <p:cNvSpPr/>
          <p:nvPr/>
        </p:nvSpPr>
        <p:spPr>
          <a:xfrm rot="2700000">
            <a:off x="3369345" y="2498059"/>
            <a:ext cx="1149532" cy="1793966"/>
          </a:xfrm>
          <a:prstGeom prst="upArrowCallo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allout: Up Arrow 3">
            <a:extLst>
              <a:ext uri="{FF2B5EF4-FFF2-40B4-BE49-F238E27FC236}">
                <a16:creationId xmlns:a16="http://schemas.microsoft.com/office/drawing/2014/main" id="{9DCF0A60-4D70-4C42-9102-051353F99F3C}"/>
              </a:ext>
            </a:extLst>
          </p:cNvPr>
          <p:cNvSpPr/>
          <p:nvPr/>
        </p:nvSpPr>
        <p:spPr>
          <a:xfrm rot="8100000">
            <a:off x="4775779" y="1584969"/>
            <a:ext cx="1149532" cy="1793966"/>
          </a:xfrm>
          <a:prstGeom prst="upArrowCallou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allout: Up Arrow 4">
            <a:extLst>
              <a:ext uri="{FF2B5EF4-FFF2-40B4-BE49-F238E27FC236}">
                <a16:creationId xmlns:a16="http://schemas.microsoft.com/office/drawing/2014/main" id="{B73080DE-A39C-4A05-9FFC-25A211EFB40D}"/>
              </a:ext>
            </a:extLst>
          </p:cNvPr>
          <p:cNvSpPr/>
          <p:nvPr/>
        </p:nvSpPr>
        <p:spPr>
          <a:xfrm rot="2700000">
            <a:off x="6182214" y="2498059"/>
            <a:ext cx="1149532" cy="1793966"/>
          </a:xfrm>
          <a:prstGeom prst="upArrowCallo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28">
            <a:extLst>
              <a:ext uri="{FF2B5EF4-FFF2-40B4-BE49-F238E27FC236}">
                <a16:creationId xmlns:a16="http://schemas.microsoft.com/office/drawing/2014/main" id="{83913311-5476-4375-A1BA-1C92A6655A7F}"/>
              </a:ext>
            </a:extLst>
          </p:cNvPr>
          <p:cNvGrpSpPr/>
          <p:nvPr/>
        </p:nvGrpSpPr>
        <p:grpSpPr>
          <a:xfrm>
            <a:off x="2574380" y="4788276"/>
            <a:ext cx="1966913" cy="536739"/>
            <a:chOff x="2551706" y="4414089"/>
            <a:chExt cx="3060945" cy="536739"/>
          </a:xfrm>
        </p:grpSpPr>
        <p:sp>
          <p:nvSpPr>
            <p:cNvPr id="11" name="TextBox 10">
              <a:extLst>
                <a:ext uri="{FF2B5EF4-FFF2-40B4-BE49-F238E27FC236}">
                  <a16:creationId xmlns:a16="http://schemas.microsoft.com/office/drawing/2014/main" id="{E84B6E97-48FD-4D9A-A8FD-85E5D244D625}"/>
                </a:ext>
              </a:extLst>
            </p:cNvPr>
            <p:cNvSpPr txBox="1"/>
            <p:nvPr/>
          </p:nvSpPr>
          <p:spPr>
            <a:xfrm>
              <a:off x="2551706" y="4673829"/>
              <a:ext cx="2569255" cy="276999"/>
            </a:xfrm>
            <a:prstGeom prst="rect">
              <a:avLst/>
            </a:prstGeom>
            <a:noFill/>
          </p:spPr>
          <p:txBody>
            <a:bodyPr wrap="square" rtlCol="0">
              <a:spAutoFit/>
            </a:bodyPr>
            <a:lstStyle/>
            <a:p>
              <a:pPr algn="ctr"/>
              <a:endParaRPr lang="ko-KR" altLang="en-US" sz="1200" dirty="0">
                <a:solidFill>
                  <a:schemeClr val="tx1">
                    <a:lumMod val="85000"/>
                    <a:lumOff val="15000"/>
                  </a:schemeClr>
                </a:solidFill>
                <a:cs typeface="Arial" pitchFamily="34" charset="0"/>
              </a:endParaRPr>
            </a:p>
          </p:txBody>
        </p:sp>
        <p:sp>
          <p:nvSpPr>
            <p:cNvPr id="12" name="TextBox 11">
              <a:extLst>
                <a:ext uri="{FF2B5EF4-FFF2-40B4-BE49-F238E27FC236}">
                  <a16:creationId xmlns:a16="http://schemas.microsoft.com/office/drawing/2014/main" id="{8EF11D4A-D169-4A51-AD20-69005D70F4E6}"/>
                </a:ext>
              </a:extLst>
            </p:cNvPr>
            <p:cNvSpPr txBox="1"/>
            <p:nvPr/>
          </p:nvSpPr>
          <p:spPr>
            <a:xfrm>
              <a:off x="3034890" y="4414089"/>
              <a:ext cx="2577761" cy="338554"/>
            </a:xfrm>
            <a:prstGeom prst="rect">
              <a:avLst/>
            </a:prstGeom>
            <a:noFill/>
          </p:spPr>
          <p:txBody>
            <a:bodyPr wrap="square" rtlCol="0">
              <a:spAutoFit/>
            </a:bodyPr>
            <a:lstStyle/>
            <a:p>
              <a:pPr algn="ctr"/>
              <a:r>
                <a:rPr lang="en-US" altLang="ko-KR" sz="1600" b="1" dirty="0">
                  <a:solidFill>
                    <a:schemeClr val="tx1">
                      <a:lumMod val="85000"/>
                      <a:lumOff val="15000"/>
                    </a:schemeClr>
                  </a:solidFill>
                  <a:cs typeface="Arial" pitchFamily="34" charset="0"/>
                </a:rPr>
                <a:t>Technologies</a:t>
              </a:r>
              <a:endParaRPr lang="ko-KR" altLang="en-US" sz="1600" b="1" dirty="0">
                <a:solidFill>
                  <a:schemeClr val="tx1">
                    <a:lumMod val="85000"/>
                    <a:lumOff val="15000"/>
                  </a:schemeClr>
                </a:solidFill>
                <a:cs typeface="Arial" pitchFamily="34" charset="0"/>
              </a:endParaRPr>
            </a:p>
          </p:txBody>
        </p:sp>
      </p:grpSp>
      <p:sp>
        <p:nvSpPr>
          <p:cNvPr id="15" name="TextBox 14">
            <a:extLst>
              <a:ext uri="{FF2B5EF4-FFF2-40B4-BE49-F238E27FC236}">
                <a16:creationId xmlns:a16="http://schemas.microsoft.com/office/drawing/2014/main" id="{C8014C55-FA5A-4999-BBEF-D2D724473C65}"/>
              </a:ext>
            </a:extLst>
          </p:cNvPr>
          <p:cNvSpPr txBox="1"/>
          <p:nvPr/>
        </p:nvSpPr>
        <p:spPr>
          <a:xfrm>
            <a:off x="4294908" y="3937151"/>
            <a:ext cx="1656427" cy="338554"/>
          </a:xfrm>
          <a:prstGeom prst="rect">
            <a:avLst/>
          </a:prstGeom>
          <a:noFill/>
        </p:spPr>
        <p:txBody>
          <a:bodyPr wrap="square" rtlCol="0">
            <a:spAutoFit/>
          </a:bodyPr>
          <a:lstStyle/>
          <a:p>
            <a:pPr algn="ctr"/>
            <a:r>
              <a:rPr lang="en-US" altLang="ko-KR" sz="1600" b="1" dirty="0">
                <a:solidFill>
                  <a:schemeClr val="tx1">
                    <a:lumMod val="85000"/>
                    <a:lumOff val="15000"/>
                  </a:schemeClr>
                </a:solidFill>
                <a:cs typeface="Arial" pitchFamily="34" charset="0"/>
              </a:rPr>
              <a:t>Docker</a:t>
            </a:r>
          </a:p>
        </p:txBody>
      </p:sp>
      <p:sp>
        <p:nvSpPr>
          <p:cNvPr id="18" name="TextBox 17">
            <a:extLst>
              <a:ext uri="{FF2B5EF4-FFF2-40B4-BE49-F238E27FC236}">
                <a16:creationId xmlns:a16="http://schemas.microsoft.com/office/drawing/2014/main" id="{C95DCD41-99D1-4FC3-ACB4-084138BF8B3B}"/>
              </a:ext>
            </a:extLst>
          </p:cNvPr>
          <p:cNvSpPr txBox="1"/>
          <p:nvPr/>
        </p:nvSpPr>
        <p:spPr>
          <a:xfrm>
            <a:off x="5706716" y="4788276"/>
            <a:ext cx="1656427" cy="338554"/>
          </a:xfrm>
          <a:prstGeom prst="rect">
            <a:avLst/>
          </a:prstGeom>
          <a:noFill/>
        </p:spPr>
        <p:txBody>
          <a:bodyPr wrap="square" rtlCol="0">
            <a:spAutoFit/>
          </a:bodyPr>
          <a:lstStyle/>
          <a:p>
            <a:pPr algn="ctr"/>
            <a:r>
              <a:rPr lang="en-US" altLang="ko-KR" sz="1600" b="1" dirty="0">
                <a:solidFill>
                  <a:schemeClr val="tx1">
                    <a:lumMod val="85000"/>
                    <a:lumOff val="15000"/>
                  </a:schemeClr>
                </a:solidFill>
                <a:cs typeface="Arial" pitchFamily="34" charset="0"/>
              </a:rPr>
              <a:t>Demo</a:t>
            </a:r>
            <a:endParaRPr lang="ko-KR" altLang="en-US" sz="1600" b="1" dirty="0">
              <a:solidFill>
                <a:schemeClr val="tx1">
                  <a:lumMod val="85000"/>
                  <a:lumOff val="15000"/>
                </a:schemeClr>
              </a:solidFill>
              <a:cs typeface="Arial" pitchFamily="34" charset="0"/>
            </a:endParaRPr>
          </a:p>
        </p:txBody>
      </p:sp>
      <p:sp>
        <p:nvSpPr>
          <p:cNvPr id="21" name="TextBox 20">
            <a:extLst>
              <a:ext uri="{FF2B5EF4-FFF2-40B4-BE49-F238E27FC236}">
                <a16:creationId xmlns:a16="http://schemas.microsoft.com/office/drawing/2014/main" id="{BCFFFF2B-F1B2-417E-8443-03F9A43B9E64}"/>
              </a:ext>
            </a:extLst>
          </p:cNvPr>
          <p:cNvSpPr txBox="1"/>
          <p:nvPr/>
        </p:nvSpPr>
        <p:spPr>
          <a:xfrm>
            <a:off x="7101919" y="4081706"/>
            <a:ext cx="1656427" cy="338554"/>
          </a:xfrm>
          <a:prstGeom prst="rect">
            <a:avLst/>
          </a:prstGeom>
          <a:noFill/>
        </p:spPr>
        <p:txBody>
          <a:bodyPr wrap="square" rtlCol="0">
            <a:spAutoFit/>
          </a:bodyPr>
          <a:lstStyle/>
          <a:p>
            <a:pPr algn="ctr"/>
            <a:r>
              <a:rPr lang="en-US" altLang="ko-KR" sz="1600" b="1" dirty="0">
                <a:solidFill>
                  <a:schemeClr val="tx1">
                    <a:lumMod val="85000"/>
                    <a:lumOff val="15000"/>
                  </a:schemeClr>
                </a:solidFill>
                <a:cs typeface="Arial" pitchFamily="34" charset="0"/>
              </a:rPr>
              <a:t>References</a:t>
            </a:r>
            <a:endParaRPr lang="ko-KR" altLang="en-US" sz="1600" b="1" dirty="0">
              <a:solidFill>
                <a:schemeClr val="tx1">
                  <a:lumMod val="85000"/>
                  <a:lumOff val="15000"/>
                </a:schemeClr>
              </a:solidFill>
              <a:cs typeface="Arial" pitchFamily="34" charset="0"/>
            </a:endParaRPr>
          </a:p>
        </p:txBody>
      </p:sp>
      <p:sp>
        <p:nvSpPr>
          <p:cNvPr id="34" name="Rectangle 33">
            <a:extLst>
              <a:ext uri="{FF2B5EF4-FFF2-40B4-BE49-F238E27FC236}">
                <a16:creationId xmlns:a16="http://schemas.microsoft.com/office/drawing/2014/main" id="{F5397EFF-7212-4780-9D8D-ACFE1185FF50}"/>
              </a:ext>
            </a:extLst>
          </p:cNvPr>
          <p:cNvSpPr/>
          <p:nvPr/>
        </p:nvSpPr>
        <p:spPr>
          <a:xfrm rot="2722113">
            <a:off x="6063520" y="3171269"/>
            <a:ext cx="937540" cy="937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608305D-46DE-443B-BB6D-CD87789078BE}"/>
              </a:ext>
            </a:extLst>
          </p:cNvPr>
          <p:cNvSpPr/>
          <p:nvPr/>
        </p:nvSpPr>
        <p:spPr>
          <a:xfrm rot="2722113">
            <a:off x="3246634" y="3171269"/>
            <a:ext cx="937540" cy="937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6CB76A5-770E-4453-8538-77E9BCAF9C43}"/>
              </a:ext>
            </a:extLst>
          </p:cNvPr>
          <p:cNvSpPr/>
          <p:nvPr/>
        </p:nvSpPr>
        <p:spPr>
          <a:xfrm rot="2722113">
            <a:off x="4655077" y="1779807"/>
            <a:ext cx="937540" cy="937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9">
            <a:extLst>
              <a:ext uri="{FF2B5EF4-FFF2-40B4-BE49-F238E27FC236}">
                <a16:creationId xmlns:a16="http://schemas.microsoft.com/office/drawing/2014/main" id="{444E6227-4972-4DE6-BEB0-C3FC42991182}"/>
              </a:ext>
            </a:extLst>
          </p:cNvPr>
          <p:cNvSpPr/>
          <p:nvPr/>
        </p:nvSpPr>
        <p:spPr>
          <a:xfrm>
            <a:off x="7592447" y="2079097"/>
            <a:ext cx="527335" cy="493633"/>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8" name="Freeform 19">
            <a:extLst>
              <a:ext uri="{FF2B5EF4-FFF2-40B4-BE49-F238E27FC236}">
                <a16:creationId xmlns:a16="http://schemas.microsoft.com/office/drawing/2014/main" id="{DD59881D-26FD-493B-8AE1-06C59DF34840}"/>
              </a:ext>
            </a:extLst>
          </p:cNvPr>
          <p:cNvSpPr/>
          <p:nvPr/>
        </p:nvSpPr>
        <p:spPr>
          <a:xfrm>
            <a:off x="6290532" y="3421797"/>
            <a:ext cx="460778" cy="453389"/>
          </a:xfrm>
          <a:custGeom>
            <a:avLst/>
            <a:gdLst/>
            <a:ahLst/>
            <a:cxnLst/>
            <a:rect l="l" t="t" r="r" b="b"/>
            <a:pathLst>
              <a:path w="3214097" h="3162551">
                <a:moveTo>
                  <a:pt x="1014592" y="2306036"/>
                </a:moveTo>
                <a:cubicBezTo>
                  <a:pt x="854868" y="2306036"/>
                  <a:pt x="725386" y="2435518"/>
                  <a:pt x="725386" y="2595242"/>
                </a:cubicBezTo>
                <a:cubicBezTo>
                  <a:pt x="725386" y="2754966"/>
                  <a:pt x="854868" y="2884448"/>
                  <a:pt x="1014592" y="2884448"/>
                </a:cubicBezTo>
                <a:cubicBezTo>
                  <a:pt x="1174316" y="2884448"/>
                  <a:pt x="1303798" y="2754966"/>
                  <a:pt x="1303798" y="2595242"/>
                </a:cubicBezTo>
                <a:cubicBezTo>
                  <a:pt x="1303798" y="2435518"/>
                  <a:pt x="1174316" y="2306036"/>
                  <a:pt x="1014592" y="2306036"/>
                </a:cubicBezTo>
                <a:close/>
                <a:moveTo>
                  <a:pt x="481275" y="1691816"/>
                </a:moveTo>
                <a:cubicBezTo>
                  <a:pt x="321551" y="1691816"/>
                  <a:pt x="192069" y="1821298"/>
                  <a:pt x="192069" y="1981022"/>
                </a:cubicBezTo>
                <a:cubicBezTo>
                  <a:pt x="192069" y="2140746"/>
                  <a:pt x="321551" y="2270228"/>
                  <a:pt x="481275" y="2270228"/>
                </a:cubicBezTo>
                <a:cubicBezTo>
                  <a:pt x="640999" y="2270228"/>
                  <a:pt x="770481" y="2140746"/>
                  <a:pt x="770481" y="1981022"/>
                </a:cubicBezTo>
                <a:cubicBezTo>
                  <a:pt x="770481" y="1821298"/>
                  <a:pt x="640999" y="1691816"/>
                  <a:pt x="481275" y="1691816"/>
                </a:cubicBezTo>
                <a:close/>
                <a:moveTo>
                  <a:pt x="2764751" y="1113404"/>
                </a:moveTo>
                <a:cubicBezTo>
                  <a:pt x="2605027" y="1113404"/>
                  <a:pt x="2475545" y="1242886"/>
                  <a:pt x="2475545" y="1402610"/>
                </a:cubicBezTo>
                <a:cubicBezTo>
                  <a:pt x="2475545" y="1562334"/>
                  <a:pt x="2605027" y="1691816"/>
                  <a:pt x="2764751" y="1691816"/>
                </a:cubicBezTo>
                <a:cubicBezTo>
                  <a:pt x="2924475" y="1691816"/>
                  <a:pt x="3053957" y="1562334"/>
                  <a:pt x="3053957" y="1402610"/>
                </a:cubicBezTo>
                <a:cubicBezTo>
                  <a:pt x="3053957" y="1242886"/>
                  <a:pt x="2924475" y="1113404"/>
                  <a:pt x="2764751" y="1113404"/>
                </a:cubicBezTo>
                <a:close/>
                <a:moveTo>
                  <a:pt x="532503" y="881964"/>
                </a:moveTo>
                <a:cubicBezTo>
                  <a:pt x="372779" y="881964"/>
                  <a:pt x="243297" y="1011446"/>
                  <a:pt x="243297" y="1171170"/>
                </a:cubicBezTo>
                <a:cubicBezTo>
                  <a:pt x="243297" y="1330894"/>
                  <a:pt x="372779" y="1460376"/>
                  <a:pt x="532503" y="1460376"/>
                </a:cubicBezTo>
                <a:cubicBezTo>
                  <a:pt x="692227" y="1460376"/>
                  <a:pt x="821709" y="1330894"/>
                  <a:pt x="821709" y="1171170"/>
                </a:cubicBezTo>
                <a:cubicBezTo>
                  <a:pt x="821709" y="1011446"/>
                  <a:pt x="692227" y="881964"/>
                  <a:pt x="532503" y="881964"/>
                </a:cubicBezTo>
                <a:close/>
                <a:moveTo>
                  <a:pt x="1162143" y="321316"/>
                </a:moveTo>
                <a:cubicBezTo>
                  <a:pt x="1002419" y="321316"/>
                  <a:pt x="872937" y="450798"/>
                  <a:pt x="872937" y="610522"/>
                </a:cubicBezTo>
                <a:cubicBezTo>
                  <a:pt x="872937" y="770246"/>
                  <a:pt x="1002419" y="899728"/>
                  <a:pt x="1162143" y="899728"/>
                </a:cubicBezTo>
                <a:cubicBezTo>
                  <a:pt x="1321867" y="899728"/>
                  <a:pt x="1451349" y="770246"/>
                  <a:pt x="1451349" y="610522"/>
                </a:cubicBezTo>
                <a:cubicBezTo>
                  <a:pt x="1451349" y="450798"/>
                  <a:pt x="1321867" y="321316"/>
                  <a:pt x="1162143" y="321316"/>
                </a:cubicBezTo>
                <a:close/>
                <a:moveTo>
                  <a:pt x="1963447" y="177300"/>
                </a:moveTo>
                <a:cubicBezTo>
                  <a:pt x="1803723" y="177300"/>
                  <a:pt x="1674241" y="306782"/>
                  <a:pt x="1674241" y="466506"/>
                </a:cubicBezTo>
                <a:cubicBezTo>
                  <a:pt x="1674241" y="626230"/>
                  <a:pt x="1803723" y="755712"/>
                  <a:pt x="1963447" y="755712"/>
                </a:cubicBezTo>
                <a:cubicBezTo>
                  <a:pt x="2123171" y="755712"/>
                  <a:pt x="2252653" y="626230"/>
                  <a:pt x="2252653" y="466506"/>
                </a:cubicBezTo>
                <a:cubicBezTo>
                  <a:pt x="2252653" y="306782"/>
                  <a:pt x="2123171" y="177300"/>
                  <a:pt x="1963447" y="177300"/>
                </a:cubicBezTo>
                <a:close/>
                <a:moveTo>
                  <a:pt x="1752672" y="312"/>
                </a:moveTo>
                <a:cubicBezTo>
                  <a:pt x="1817888" y="-690"/>
                  <a:pt x="1885249" y="703"/>
                  <a:pt x="1954799" y="4657"/>
                </a:cubicBezTo>
                <a:cubicBezTo>
                  <a:pt x="2504015" y="53541"/>
                  <a:pt x="2975590" y="412975"/>
                  <a:pt x="3145244" y="944937"/>
                </a:cubicBezTo>
                <a:cubicBezTo>
                  <a:pt x="3412664" y="2126757"/>
                  <a:pt x="2837568" y="2017487"/>
                  <a:pt x="2506889" y="1867964"/>
                </a:cubicBezTo>
                <a:cubicBezTo>
                  <a:pt x="1580987" y="1673869"/>
                  <a:pt x="2725425" y="3197869"/>
                  <a:pt x="1014520" y="3161925"/>
                </a:cubicBezTo>
                <a:cubicBezTo>
                  <a:pt x="-14898" y="3061283"/>
                  <a:pt x="-138545" y="1873713"/>
                  <a:pt x="108747" y="1100212"/>
                </a:cubicBezTo>
                <a:cubicBezTo>
                  <a:pt x="278579" y="569148"/>
                  <a:pt x="774429" y="15339"/>
                  <a:pt x="1752672" y="312"/>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pic>
        <p:nvPicPr>
          <p:cNvPr id="13" name="Picture 12"/>
          <p:cNvPicPr>
            <a:picLocks noChangeAspect="1"/>
          </p:cNvPicPr>
          <p:nvPr/>
        </p:nvPicPr>
        <p:blipFill>
          <a:blip r:embed="rId2"/>
          <a:stretch>
            <a:fillRect/>
          </a:stretch>
        </p:blipFill>
        <p:spPr>
          <a:xfrm>
            <a:off x="4835789" y="1938951"/>
            <a:ext cx="590632" cy="543001"/>
          </a:xfrm>
          <a:prstGeom prst="rect">
            <a:avLst/>
          </a:prstGeom>
        </p:spPr>
      </p:pic>
      <p:sp>
        <p:nvSpPr>
          <p:cNvPr id="49" name="Oval 21">
            <a:extLst>
              <a:ext uri="{FF2B5EF4-FFF2-40B4-BE49-F238E27FC236}">
                <a16:creationId xmlns:a16="http://schemas.microsoft.com/office/drawing/2014/main" id="{78E4002D-48FB-48A8-9601-9823E2FA8279}"/>
              </a:ext>
            </a:extLst>
          </p:cNvPr>
          <p:cNvSpPr>
            <a:spLocks noChangeAspect="1"/>
          </p:cNvSpPr>
          <p:nvPr/>
        </p:nvSpPr>
        <p:spPr>
          <a:xfrm>
            <a:off x="3486707" y="3411777"/>
            <a:ext cx="452743" cy="45652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42268960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42579" y="339508"/>
            <a:ext cx="11573197" cy="724247"/>
          </a:xfrm>
        </p:spPr>
        <p:txBody>
          <a:bodyPr/>
          <a:lstStyle/>
          <a:p>
            <a:r>
              <a:rPr lang="en-US" dirty="0"/>
              <a:t>References</a:t>
            </a:r>
          </a:p>
        </p:txBody>
      </p:sp>
      <p:sp>
        <p:nvSpPr>
          <p:cNvPr id="3" name="TextBox 2"/>
          <p:cNvSpPr txBox="1"/>
          <p:nvPr/>
        </p:nvSpPr>
        <p:spPr>
          <a:xfrm>
            <a:off x="2197826" y="1357014"/>
            <a:ext cx="6269665" cy="3831818"/>
          </a:xfrm>
          <a:prstGeom prst="rect">
            <a:avLst/>
          </a:prstGeom>
          <a:noFill/>
        </p:spPr>
        <p:txBody>
          <a:bodyPr wrap="none" rtlCol="0">
            <a:spAutoFit/>
          </a:bodyPr>
          <a:lstStyle/>
          <a:p>
            <a:pPr marL="285750" lvl="0" indent="-285750">
              <a:lnSpc>
                <a:spcPct val="150000"/>
              </a:lnSpc>
              <a:buClr>
                <a:srgbClr val="4472C4"/>
              </a:buClr>
              <a:buSzPts val="1200"/>
              <a:buFont typeface="Arial" panose="020B0604020202020204" pitchFamily="34" charset="0"/>
              <a:buChar char="•"/>
            </a:pPr>
            <a:r>
              <a:rPr lang="en-US" b="1" dirty="0">
                <a:ea typeface="Calibri" panose="020F0502020204030204" pitchFamily="34" charset="0"/>
                <a:cs typeface="Arial" panose="020B0604020202020204" pitchFamily="34" charset="0"/>
              </a:rPr>
              <a:t>MASSIMO MECELLA | Catalogue Of Study Programs</a:t>
            </a:r>
          </a:p>
          <a:p>
            <a:pPr marL="285750" lvl="0" indent="-285750">
              <a:lnSpc>
                <a:spcPct val="150000"/>
              </a:lnSpc>
              <a:buClr>
                <a:srgbClr val="4472C4"/>
              </a:buClr>
              <a:buSzPts val="1200"/>
              <a:buFont typeface="Arial" panose="020B0604020202020204" pitchFamily="34" charset="0"/>
              <a:buChar char="•"/>
            </a:pPr>
            <a:r>
              <a:rPr lang="en-US" b="1" dirty="0">
                <a:latin typeface="+mj-lt"/>
                <a:ea typeface="Calibri" panose="020F0502020204030204" pitchFamily="34" charset="0"/>
                <a:cs typeface="Arial" panose="020B0604020202020204" pitchFamily="34" charset="0"/>
              </a:rPr>
              <a:t>Oracle JAVA8 Documentations</a:t>
            </a:r>
          </a:p>
          <a:p>
            <a:pPr marL="285750" lvl="0" indent="-285750">
              <a:lnSpc>
                <a:spcPct val="150000"/>
              </a:lnSpc>
              <a:buClr>
                <a:srgbClr val="4472C4"/>
              </a:buClr>
              <a:buSzPts val="1200"/>
              <a:buFont typeface="Arial" panose="020B0604020202020204" pitchFamily="34" charset="0"/>
              <a:buChar char="•"/>
            </a:pPr>
            <a:r>
              <a:rPr lang="en-US" b="1" dirty="0">
                <a:latin typeface="+mj-lt"/>
                <a:ea typeface="Calibri" panose="020F0502020204030204" pitchFamily="34" charset="0"/>
                <a:cs typeface="Arial" panose="020B0604020202020204" pitchFamily="34" charset="0"/>
              </a:rPr>
              <a:t>Docker </a:t>
            </a:r>
            <a:r>
              <a:rPr lang="en-US" b="1" dirty="0">
                <a:ea typeface="Calibri" panose="020F0502020204030204" pitchFamily="34" charset="0"/>
                <a:cs typeface="Arial" panose="020B0604020202020204" pitchFamily="34" charset="0"/>
              </a:rPr>
              <a:t>Documentations</a:t>
            </a:r>
            <a:endParaRPr lang="en-US" b="1" dirty="0">
              <a:latin typeface="+mj-lt"/>
              <a:ea typeface="Calibri" panose="020F0502020204030204" pitchFamily="34" charset="0"/>
              <a:cs typeface="Arial" panose="020B0604020202020204" pitchFamily="34" charset="0"/>
            </a:endParaRPr>
          </a:p>
          <a:p>
            <a:pPr marL="285750" lvl="0" indent="-285750">
              <a:lnSpc>
                <a:spcPct val="150000"/>
              </a:lnSpc>
              <a:buClr>
                <a:srgbClr val="4472C4"/>
              </a:buClr>
              <a:buSzPts val="1200"/>
              <a:buFont typeface="Arial" panose="020B0604020202020204" pitchFamily="34" charset="0"/>
              <a:buChar char="•"/>
            </a:pPr>
            <a:r>
              <a:rPr lang="en-US" b="1" dirty="0" err="1">
                <a:latin typeface="+mj-lt"/>
                <a:ea typeface="Calibri" panose="020F0502020204030204" pitchFamily="34" charset="0"/>
                <a:cs typeface="Arial" panose="020B0604020202020204" pitchFamily="34" charset="0"/>
              </a:rPr>
              <a:t>Mongodb</a:t>
            </a:r>
            <a:r>
              <a:rPr lang="en-US" b="1" dirty="0">
                <a:latin typeface="+mj-lt"/>
                <a:ea typeface="Calibri" panose="020F0502020204030204" pitchFamily="34" charset="0"/>
                <a:cs typeface="Arial" panose="020B0604020202020204" pitchFamily="34" charset="0"/>
              </a:rPr>
              <a:t> </a:t>
            </a:r>
            <a:r>
              <a:rPr lang="en-US" b="1" dirty="0">
                <a:ea typeface="Calibri" panose="020F0502020204030204" pitchFamily="34" charset="0"/>
                <a:cs typeface="Arial" panose="020B0604020202020204" pitchFamily="34" charset="0"/>
              </a:rPr>
              <a:t>Documentations</a:t>
            </a:r>
          </a:p>
          <a:p>
            <a:pPr marL="285750" lvl="0" indent="-285750">
              <a:lnSpc>
                <a:spcPct val="150000"/>
              </a:lnSpc>
              <a:buClr>
                <a:srgbClr val="4472C4"/>
              </a:buClr>
              <a:buSzPts val="1200"/>
              <a:buFont typeface="Arial" panose="020B0604020202020204" pitchFamily="34" charset="0"/>
              <a:buChar char="•"/>
            </a:pPr>
            <a:r>
              <a:rPr lang="en-US" b="1" dirty="0">
                <a:latin typeface="+mj-lt"/>
                <a:ea typeface="Calibri" panose="020F0502020204030204" pitchFamily="34" charset="0"/>
                <a:cs typeface="Arial" panose="020B0604020202020204" pitchFamily="34" charset="0"/>
                <a:hlinkClick r:id="rId3"/>
              </a:rPr>
              <a:t>http://softwarecost.org/tools/COCOMO/</a:t>
            </a:r>
            <a:endParaRPr lang="en-US" b="1" dirty="0">
              <a:latin typeface="+mj-lt"/>
              <a:ea typeface="Calibri" panose="020F0502020204030204" pitchFamily="34" charset="0"/>
              <a:cs typeface="Arial" panose="020B0604020202020204" pitchFamily="34" charset="0"/>
            </a:endParaRPr>
          </a:p>
          <a:p>
            <a:pPr marL="285750" lvl="0" indent="-285750">
              <a:lnSpc>
                <a:spcPct val="150000"/>
              </a:lnSpc>
              <a:buClr>
                <a:srgbClr val="4472C4"/>
              </a:buClr>
              <a:buSzPts val="1200"/>
              <a:buFont typeface="Arial" panose="020B0604020202020204" pitchFamily="34" charset="0"/>
              <a:buChar char="•"/>
            </a:pPr>
            <a:endParaRPr lang="en-US" b="1" dirty="0">
              <a:latin typeface="+mj-lt"/>
              <a:ea typeface="Calibri" panose="020F0502020204030204" pitchFamily="34" charset="0"/>
              <a:cs typeface="Arial" panose="020B0604020202020204" pitchFamily="34" charset="0"/>
            </a:endParaRPr>
          </a:p>
          <a:p>
            <a:pPr marL="285750" lvl="0" indent="-285750">
              <a:lnSpc>
                <a:spcPct val="150000"/>
              </a:lnSpc>
              <a:buClr>
                <a:srgbClr val="4472C4"/>
              </a:buClr>
              <a:buSzPts val="1200"/>
              <a:buFont typeface="Arial" panose="020B0604020202020204" pitchFamily="34" charset="0"/>
              <a:buChar char="•"/>
            </a:pPr>
            <a:r>
              <a:rPr lang="en-US" b="1" dirty="0">
                <a:latin typeface="+mj-lt"/>
                <a:ea typeface="Calibri" panose="020F0502020204030204" pitchFamily="34" charset="0"/>
                <a:cs typeface="Arial" panose="020B0604020202020204" pitchFamily="34" charset="0"/>
              </a:rPr>
              <a:t>All the documents can be accessed from the GitHub:</a:t>
            </a:r>
          </a:p>
          <a:p>
            <a:pPr lvl="0">
              <a:lnSpc>
                <a:spcPct val="150000"/>
              </a:lnSpc>
              <a:buClr>
                <a:srgbClr val="4472C4"/>
              </a:buClr>
              <a:buSzPts val="1200"/>
            </a:pPr>
            <a:r>
              <a:rPr lang="en-US" b="1" dirty="0">
                <a:latin typeface="+mj-lt"/>
                <a:ea typeface="Calibri" panose="020F0502020204030204" pitchFamily="34" charset="0"/>
                <a:cs typeface="Arial" panose="020B0604020202020204" pitchFamily="34" charset="0"/>
                <a:hlinkClick r:id="rId4"/>
              </a:rPr>
              <a:t>https://github.com/alirezasamadii/ShopwithPoints</a:t>
            </a:r>
            <a:endParaRPr lang="en-US" b="1" dirty="0">
              <a:latin typeface="+mj-lt"/>
              <a:ea typeface="Calibri" panose="020F0502020204030204" pitchFamily="34" charset="0"/>
              <a:cs typeface="Arial" panose="020B0604020202020204" pitchFamily="34" charset="0"/>
            </a:endParaRPr>
          </a:p>
          <a:p>
            <a:pPr lvl="0">
              <a:lnSpc>
                <a:spcPct val="150000"/>
              </a:lnSpc>
              <a:buClr>
                <a:srgbClr val="4472C4"/>
              </a:buClr>
              <a:buSzPts val="1200"/>
            </a:pPr>
            <a:r>
              <a:rPr lang="en-US" b="1" dirty="0">
                <a:latin typeface="+mj-lt"/>
                <a:ea typeface="Calibri" panose="020F0502020204030204" pitchFamily="34" charset="0"/>
                <a:cs typeface="Arial" panose="020B0604020202020204" pitchFamily="34" charset="0"/>
              </a:rPr>
              <a:t>Documents are: </a:t>
            </a:r>
          </a:p>
        </p:txBody>
      </p:sp>
      <p:graphicFrame>
        <p:nvGraphicFramePr>
          <p:cNvPr id="4" name="Table 3"/>
          <p:cNvGraphicFramePr>
            <a:graphicFrameLocks noGrp="1"/>
          </p:cNvGraphicFramePr>
          <p:nvPr>
            <p:extLst>
              <p:ext uri="{D42A27DB-BD31-4B8C-83A1-F6EECF244321}">
                <p14:modId xmlns:p14="http://schemas.microsoft.com/office/powerpoint/2010/main" val="2235284736"/>
              </p:ext>
            </p:extLst>
          </p:nvPr>
        </p:nvGraphicFramePr>
        <p:xfrm>
          <a:off x="1319142" y="4773334"/>
          <a:ext cx="9620070" cy="1615440"/>
        </p:xfrm>
        <a:graphic>
          <a:graphicData uri="http://schemas.openxmlformats.org/drawingml/2006/table">
            <a:tbl>
              <a:tblPr firstRow="1" bandRow="1">
                <a:tableStyleId>{5C22544A-7EE6-4342-B048-85BDC9FD1C3A}</a:tableStyleId>
              </a:tblPr>
              <a:tblGrid>
                <a:gridCol w="4810035">
                  <a:extLst>
                    <a:ext uri="{9D8B030D-6E8A-4147-A177-3AD203B41FA5}">
                      <a16:colId xmlns:a16="http://schemas.microsoft.com/office/drawing/2014/main" val="1019337350"/>
                    </a:ext>
                  </a:extLst>
                </a:gridCol>
                <a:gridCol w="4810035">
                  <a:extLst>
                    <a:ext uri="{9D8B030D-6E8A-4147-A177-3AD203B41FA5}">
                      <a16:colId xmlns:a16="http://schemas.microsoft.com/office/drawing/2014/main" val="4119166346"/>
                    </a:ext>
                  </a:extLst>
                </a:gridCol>
              </a:tblGrid>
              <a:tr h="370840">
                <a:tc>
                  <a:txBody>
                    <a:bodyPr/>
                    <a:lstStyle/>
                    <a:p>
                      <a:pPr lvl="0">
                        <a:lnSpc>
                          <a:spcPct val="150000"/>
                        </a:lnSpc>
                        <a:buClr>
                          <a:srgbClr val="4472C4"/>
                        </a:buClr>
                        <a:buSzPts val="1200"/>
                      </a:pPr>
                      <a:r>
                        <a:rPr lang="en-US" sz="1800" b="1" kern="1200" dirty="0">
                          <a:solidFill>
                            <a:schemeClr val="tx1"/>
                          </a:solidFill>
                          <a:latin typeface="+mn-lt"/>
                          <a:ea typeface="Calibri" panose="020F0502020204030204" pitchFamily="34" charset="0"/>
                          <a:cs typeface="Arial" panose="020B0604020202020204" pitchFamily="34" charset="0"/>
                        </a:rPr>
                        <a:t>Power Point</a:t>
                      </a:r>
                    </a:p>
                  </a:txBody>
                  <a:tcPr/>
                </a:tc>
                <a:tc>
                  <a:txBody>
                    <a:bodyPr/>
                    <a:lstStyle/>
                    <a:p>
                      <a:pPr>
                        <a:lnSpc>
                          <a:spcPct val="150000"/>
                        </a:lnSpc>
                        <a:buClr>
                          <a:srgbClr val="4472C4"/>
                        </a:buClr>
                        <a:buSzPts val="1200"/>
                      </a:pPr>
                      <a:r>
                        <a:rPr lang="en-US" sz="1800" b="1" kern="1200" dirty="0" err="1">
                          <a:solidFill>
                            <a:schemeClr val="tx1"/>
                          </a:solidFill>
                          <a:latin typeface="+mn-lt"/>
                          <a:ea typeface="Calibri" panose="020F0502020204030204" pitchFamily="34" charset="0"/>
                          <a:cs typeface="Arial" panose="020B0604020202020204" pitchFamily="34" charset="0"/>
                        </a:rPr>
                        <a:t>Balsamiq</a:t>
                      </a:r>
                      <a:r>
                        <a:rPr lang="en-US" sz="1800" b="1" kern="1200" dirty="0">
                          <a:solidFill>
                            <a:schemeClr val="tx1"/>
                          </a:solidFill>
                          <a:latin typeface="+mn-lt"/>
                          <a:ea typeface="Calibri" panose="020F0502020204030204" pitchFamily="34" charset="0"/>
                          <a:cs typeface="Arial" panose="020B0604020202020204" pitchFamily="34" charset="0"/>
                        </a:rPr>
                        <a:t> Mockups</a:t>
                      </a:r>
                    </a:p>
                  </a:txBody>
                  <a:tcPr/>
                </a:tc>
                <a:extLst>
                  <a:ext uri="{0D108BD9-81ED-4DB2-BD59-A6C34878D82A}">
                    <a16:rowId xmlns:a16="http://schemas.microsoft.com/office/drawing/2014/main" val="95526855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ea typeface="Calibri" panose="020F0502020204030204" pitchFamily="34" charset="0"/>
                          <a:cs typeface="Arial" panose="020B0604020202020204" pitchFamily="34" charset="0"/>
                        </a:rPr>
                        <a:t>User Stories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tx1"/>
                          </a:solidFill>
                          <a:latin typeface="+mn-lt"/>
                          <a:ea typeface="Calibri" panose="020F0502020204030204" pitchFamily="34" charset="0"/>
                          <a:cs typeface="Arial" panose="020B0604020202020204" pitchFamily="34" charset="0"/>
                        </a:rPr>
                        <a:t>FP &amp; </a:t>
                      </a:r>
                      <a:r>
                        <a:rPr lang="en-US" sz="1800" b="1" kern="1200" dirty="0" err="1">
                          <a:solidFill>
                            <a:schemeClr val="tx1"/>
                          </a:solidFill>
                          <a:latin typeface="+mn-lt"/>
                          <a:ea typeface="Calibri" panose="020F0502020204030204" pitchFamily="34" charset="0"/>
                          <a:cs typeface="Arial" panose="020B0604020202020204" pitchFamily="34" charset="0"/>
                        </a:rPr>
                        <a:t>CoCoMo</a:t>
                      </a:r>
                      <a:r>
                        <a:rPr lang="en-US" sz="1800" b="1" kern="1200" dirty="0">
                          <a:solidFill>
                            <a:schemeClr val="tx1"/>
                          </a:solidFill>
                          <a:latin typeface="+mn-lt"/>
                          <a:ea typeface="Calibri" panose="020F0502020204030204" pitchFamily="34" charset="0"/>
                          <a:cs typeface="Arial" panose="020B0604020202020204" pitchFamily="34" charset="0"/>
                        </a:rPr>
                        <a:t> II</a:t>
                      </a:r>
                    </a:p>
                  </a:txBody>
                  <a:tcPr/>
                </a:tc>
                <a:extLst>
                  <a:ext uri="{0D108BD9-81ED-4DB2-BD59-A6C34878D82A}">
                    <a16:rowId xmlns:a16="http://schemas.microsoft.com/office/drawing/2014/main" val="198818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ea typeface="Calibri" panose="020F0502020204030204" pitchFamily="34" charset="0"/>
                          <a:cs typeface="Arial" panose="020B0604020202020204" pitchFamily="34" charset="0"/>
                        </a:rPr>
                        <a:t>Detailed Sprint Planing</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tx1"/>
                          </a:solidFill>
                          <a:latin typeface="+mn-lt"/>
                          <a:ea typeface="Calibri" panose="020F0502020204030204" pitchFamily="34" charset="0"/>
                          <a:cs typeface="Arial" panose="020B0604020202020204" pitchFamily="34" charset="0"/>
                        </a:rPr>
                        <a:t>High-level description and</a:t>
                      </a:r>
                      <a:r>
                        <a:rPr lang="en-US" sz="1800" b="1" kern="1200" baseline="0" dirty="0">
                          <a:solidFill>
                            <a:schemeClr val="tx1"/>
                          </a:solidFill>
                          <a:latin typeface="+mn-lt"/>
                          <a:ea typeface="Calibri" panose="020F0502020204030204" pitchFamily="34" charset="0"/>
                          <a:cs typeface="Arial" panose="020B0604020202020204" pitchFamily="34" charset="0"/>
                        </a:rPr>
                        <a:t> </a:t>
                      </a:r>
                      <a:r>
                        <a:rPr lang="en-US" sz="1800" b="1" kern="1200" dirty="0">
                          <a:solidFill>
                            <a:schemeClr val="tx1"/>
                          </a:solidFill>
                          <a:latin typeface="+mn-lt"/>
                          <a:ea typeface="Calibri" panose="020F0502020204030204" pitchFamily="34" charset="0"/>
                          <a:cs typeface="Arial" panose="020B0604020202020204" pitchFamily="34" charset="0"/>
                        </a:rPr>
                        <a:t>Specifications</a:t>
                      </a:r>
                    </a:p>
                  </a:txBody>
                  <a:tcPr/>
                </a:tc>
                <a:extLst>
                  <a:ext uri="{0D108BD9-81ED-4DB2-BD59-A6C34878D82A}">
                    <a16:rowId xmlns:a16="http://schemas.microsoft.com/office/drawing/2014/main" val="131814953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ea typeface="Calibri" panose="020F0502020204030204" pitchFamily="34" charset="0"/>
                          <a:cs typeface="Arial" panose="020B0604020202020204" pitchFamily="34" charset="0"/>
                        </a:rPr>
                        <a:t>Overview of Sprint Plans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tx1"/>
                          </a:solidFill>
                          <a:latin typeface="+mn-lt"/>
                          <a:ea typeface="Calibri" panose="020F0502020204030204" pitchFamily="34" charset="0"/>
                          <a:cs typeface="Arial" panose="020B0604020202020204" pitchFamily="34" charset="0"/>
                        </a:rPr>
                        <a:t>A brief report</a:t>
                      </a:r>
                    </a:p>
                  </a:txBody>
                  <a:tcPr/>
                </a:tc>
                <a:extLst>
                  <a:ext uri="{0D108BD9-81ED-4DB2-BD59-A6C34878D82A}">
                    <a16:rowId xmlns:a16="http://schemas.microsoft.com/office/drawing/2014/main" val="2560933541"/>
                  </a:ext>
                </a:extLst>
              </a:tr>
            </a:tbl>
          </a:graphicData>
        </a:graphic>
      </p:graphicFrame>
    </p:spTree>
    <p:extLst>
      <p:ext uri="{BB962C8B-B14F-4D97-AF65-F5344CB8AC3E}">
        <p14:creationId xmlns:p14="http://schemas.microsoft.com/office/powerpoint/2010/main" val="7232220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6E4A5CD9-2723-4D91-A2F1-76F708819782}"/>
              </a:ext>
            </a:extLst>
          </p:cNvPr>
          <p:cNvSpPr/>
          <p:nvPr/>
        </p:nvSpPr>
        <p:spPr>
          <a:xfrm flipH="1" flipV="1">
            <a:off x="1724026" y="-9526"/>
            <a:ext cx="10467974" cy="6867525"/>
          </a:xfrm>
          <a:custGeom>
            <a:avLst/>
            <a:gdLst>
              <a:gd name="connsiteX0" fmla="*/ 0 w 8299938"/>
              <a:gd name="connsiteY0" fmla="*/ 0 h 6858000"/>
              <a:gd name="connsiteX1" fmla="*/ 8299938 w 8299938"/>
              <a:gd name="connsiteY1" fmla="*/ 0 h 6858000"/>
              <a:gd name="connsiteX2" fmla="*/ 8299938 w 8299938"/>
              <a:gd name="connsiteY2" fmla="*/ 6858000 h 6858000"/>
              <a:gd name="connsiteX3" fmla="*/ 0 w 8299938"/>
              <a:gd name="connsiteY3" fmla="*/ 6858000 h 6858000"/>
              <a:gd name="connsiteX4" fmla="*/ 0 w 8299938"/>
              <a:gd name="connsiteY4" fmla="*/ 0 h 6858000"/>
              <a:gd name="connsiteX0" fmla="*/ 0 w 8299938"/>
              <a:gd name="connsiteY0" fmla="*/ 0 h 6858000"/>
              <a:gd name="connsiteX1" fmla="*/ 8299938 w 8299938"/>
              <a:gd name="connsiteY1" fmla="*/ 0 h 6858000"/>
              <a:gd name="connsiteX2" fmla="*/ 6603023 w 8299938"/>
              <a:gd name="connsiteY2" fmla="*/ 6858000 h 6858000"/>
              <a:gd name="connsiteX3" fmla="*/ 0 w 8299938"/>
              <a:gd name="connsiteY3" fmla="*/ 6858000 h 6858000"/>
              <a:gd name="connsiteX4" fmla="*/ 0 w 8299938"/>
              <a:gd name="connsiteY4" fmla="*/ 0 h 6858000"/>
              <a:gd name="connsiteX0" fmla="*/ 0 w 8299938"/>
              <a:gd name="connsiteY0" fmla="*/ 0 h 6858000"/>
              <a:gd name="connsiteX1" fmla="*/ 8299938 w 8299938"/>
              <a:gd name="connsiteY1" fmla="*/ 0 h 6858000"/>
              <a:gd name="connsiteX2" fmla="*/ 6330462 w 8299938"/>
              <a:gd name="connsiteY2" fmla="*/ 6840416 h 6858000"/>
              <a:gd name="connsiteX3" fmla="*/ 0 w 8299938"/>
              <a:gd name="connsiteY3" fmla="*/ 6858000 h 6858000"/>
              <a:gd name="connsiteX4" fmla="*/ 0 w 8299938"/>
              <a:gd name="connsiteY4" fmla="*/ 0 h 6858000"/>
              <a:gd name="connsiteX0" fmla="*/ 0 w 8299938"/>
              <a:gd name="connsiteY0" fmla="*/ 0 h 6858000"/>
              <a:gd name="connsiteX1" fmla="*/ 8299938 w 8299938"/>
              <a:gd name="connsiteY1" fmla="*/ 0 h 6858000"/>
              <a:gd name="connsiteX2" fmla="*/ 5846885 w 8299938"/>
              <a:gd name="connsiteY2" fmla="*/ 6858000 h 6858000"/>
              <a:gd name="connsiteX3" fmla="*/ 0 w 8299938"/>
              <a:gd name="connsiteY3" fmla="*/ 6858000 h 6858000"/>
              <a:gd name="connsiteX4" fmla="*/ 0 w 8299938"/>
              <a:gd name="connsiteY4" fmla="*/ 0 h 6858000"/>
              <a:gd name="connsiteX0" fmla="*/ 0 w 10349720"/>
              <a:gd name="connsiteY0" fmla="*/ 0 h 6858000"/>
              <a:gd name="connsiteX1" fmla="*/ 10349720 w 10349720"/>
              <a:gd name="connsiteY1" fmla="*/ 0 h 6858000"/>
              <a:gd name="connsiteX2" fmla="*/ 5846885 w 10349720"/>
              <a:gd name="connsiteY2" fmla="*/ 6858000 h 6858000"/>
              <a:gd name="connsiteX3" fmla="*/ 0 w 10349720"/>
              <a:gd name="connsiteY3" fmla="*/ 6858000 h 6858000"/>
              <a:gd name="connsiteX4" fmla="*/ 0 w 10349720"/>
              <a:gd name="connsiteY4" fmla="*/ 0 h 6858000"/>
              <a:gd name="connsiteX0" fmla="*/ 0 w 11122589"/>
              <a:gd name="connsiteY0" fmla="*/ 0 h 6858000"/>
              <a:gd name="connsiteX1" fmla="*/ 11122589 w 11122589"/>
              <a:gd name="connsiteY1" fmla="*/ 0 h 6858000"/>
              <a:gd name="connsiteX2" fmla="*/ 5846885 w 11122589"/>
              <a:gd name="connsiteY2" fmla="*/ 6858000 h 6858000"/>
              <a:gd name="connsiteX3" fmla="*/ 0 w 11122589"/>
              <a:gd name="connsiteY3" fmla="*/ 6858000 h 6858000"/>
              <a:gd name="connsiteX4" fmla="*/ 0 w 11122589"/>
              <a:gd name="connsiteY4" fmla="*/ 0 h 6858000"/>
              <a:gd name="connsiteX0" fmla="*/ 0 w 12816317"/>
              <a:gd name="connsiteY0" fmla="*/ 19050 h 6877050"/>
              <a:gd name="connsiteX1" fmla="*/ 12816317 w 12816317"/>
              <a:gd name="connsiteY1" fmla="*/ 0 h 6877050"/>
              <a:gd name="connsiteX2" fmla="*/ 5846885 w 12816317"/>
              <a:gd name="connsiteY2" fmla="*/ 6877050 h 6877050"/>
              <a:gd name="connsiteX3" fmla="*/ 0 w 12816317"/>
              <a:gd name="connsiteY3" fmla="*/ 6877050 h 6877050"/>
              <a:gd name="connsiteX4" fmla="*/ 0 w 12816317"/>
              <a:gd name="connsiteY4" fmla="*/ 19050 h 6877050"/>
              <a:gd name="connsiteX0" fmla="*/ 0 w 14656746"/>
              <a:gd name="connsiteY0" fmla="*/ 0 h 6858000"/>
              <a:gd name="connsiteX1" fmla="*/ 14656746 w 14656746"/>
              <a:gd name="connsiteY1" fmla="*/ 0 h 6858000"/>
              <a:gd name="connsiteX2" fmla="*/ 5846885 w 14656746"/>
              <a:gd name="connsiteY2" fmla="*/ 6858000 h 6858000"/>
              <a:gd name="connsiteX3" fmla="*/ 0 w 14656746"/>
              <a:gd name="connsiteY3" fmla="*/ 6858000 h 6858000"/>
              <a:gd name="connsiteX4" fmla="*/ 0 w 14656746"/>
              <a:gd name="connsiteY4" fmla="*/ 0 h 6858000"/>
              <a:gd name="connsiteX0" fmla="*/ 0 w 14656746"/>
              <a:gd name="connsiteY0" fmla="*/ 0 h 6867525"/>
              <a:gd name="connsiteX1" fmla="*/ 14656746 w 14656746"/>
              <a:gd name="connsiteY1" fmla="*/ 0 h 6867525"/>
              <a:gd name="connsiteX2" fmla="*/ 5500138 w 14656746"/>
              <a:gd name="connsiteY2" fmla="*/ 6867525 h 6867525"/>
              <a:gd name="connsiteX3" fmla="*/ 0 w 14656746"/>
              <a:gd name="connsiteY3" fmla="*/ 6858000 h 6867525"/>
              <a:gd name="connsiteX4" fmla="*/ 0 w 14656746"/>
              <a:gd name="connsiteY4" fmla="*/ 0 h 6867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6746" h="6867525">
                <a:moveTo>
                  <a:pt x="0" y="0"/>
                </a:moveTo>
                <a:lnTo>
                  <a:pt x="14656746" y="0"/>
                </a:lnTo>
                <a:lnTo>
                  <a:pt x="5500138" y="6867525"/>
                </a:lnTo>
                <a:lnTo>
                  <a:pt x="0" y="6858000"/>
                </a:lnTo>
                <a:lnTo>
                  <a:pt x="0" y="0"/>
                </a:lnTo>
                <a:close/>
              </a:path>
            </a:pathLst>
          </a:custGeom>
          <a:gradFill flip="none" rotWithShape="1">
            <a:gsLst>
              <a:gs pos="0">
                <a:schemeClr val="accent1">
                  <a:alpha val="70000"/>
                </a:schemeClr>
              </a:gs>
              <a:gs pos="100000">
                <a:schemeClr val="accent2">
                  <a:alpha val="7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 Placeholder 10">
            <a:extLst>
              <a:ext uri="{FF2B5EF4-FFF2-40B4-BE49-F238E27FC236}">
                <a16:creationId xmlns:a16="http://schemas.microsoft.com/office/drawing/2014/main" id="{86FD01DE-07C6-46B0-8225-2CCF228B81FB}"/>
              </a:ext>
            </a:extLst>
          </p:cNvPr>
          <p:cNvSpPr txBox="1">
            <a:spLocks/>
          </p:cNvSpPr>
          <p:nvPr/>
        </p:nvSpPr>
        <p:spPr>
          <a:xfrm>
            <a:off x="3992138" y="3086769"/>
            <a:ext cx="6849217" cy="1008113"/>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110000"/>
              </a:lnSpc>
              <a:buNone/>
            </a:pPr>
            <a:r>
              <a:rPr lang="en-US" altLang="ko-KR" sz="9600" dirty="0">
                <a:solidFill>
                  <a:schemeClr val="bg1"/>
                </a:solidFill>
                <a:latin typeface="+mj-lt"/>
                <a:cs typeface="Arial" pitchFamily="34" charset="0"/>
              </a:rPr>
              <a:t>Thanks</a:t>
            </a:r>
          </a:p>
        </p:txBody>
      </p:sp>
    </p:spTree>
    <p:extLst>
      <p:ext uri="{BB962C8B-B14F-4D97-AF65-F5344CB8AC3E}">
        <p14:creationId xmlns:p14="http://schemas.microsoft.com/office/powerpoint/2010/main" val="1404339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llout: Up Arrow 3">
            <a:extLst>
              <a:ext uri="{FF2B5EF4-FFF2-40B4-BE49-F238E27FC236}">
                <a16:creationId xmlns:a16="http://schemas.microsoft.com/office/drawing/2014/main" id="{9DCF0A60-4D70-4C42-9102-051353F99F3C}"/>
              </a:ext>
            </a:extLst>
          </p:cNvPr>
          <p:cNvSpPr/>
          <p:nvPr/>
        </p:nvSpPr>
        <p:spPr>
          <a:xfrm rot="8100000">
            <a:off x="2965267" y="1612401"/>
            <a:ext cx="1149532" cy="1793966"/>
          </a:xfrm>
          <a:prstGeom prst="upArrowCallou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allout: Up Arrow 4">
            <a:extLst>
              <a:ext uri="{FF2B5EF4-FFF2-40B4-BE49-F238E27FC236}">
                <a16:creationId xmlns:a16="http://schemas.microsoft.com/office/drawing/2014/main" id="{B73080DE-A39C-4A05-9FFC-25A211EFB40D}"/>
              </a:ext>
            </a:extLst>
          </p:cNvPr>
          <p:cNvSpPr/>
          <p:nvPr/>
        </p:nvSpPr>
        <p:spPr>
          <a:xfrm rot="2700000">
            <a:off x="4371702" y="2525491"/>
            <a:ext cx="1149532" cy="1793966"/>
          </a:xfrm>
          <a:prstGeom prst="upArrowCallou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allout: Up Arrow 5">
            <a:extLst>
              <a:ext uri="{FF2B5EF4-FFF2-40B4-BE49-F238E27FC236}">
                <a16:creationId xmlns:a16="http://schemas.microsoft.com/office/drawing/2014/main" id="{1C9C804C-D627-4F41-876D-82E5B8251151}"/>
              </a:ext>
            </a:extLst>
          </p:cNvPr>
          <p:cNvSpPr/>
          <p:nvPr/>
        </p:nvSpPr>
        <p:spPr>
          <a:xfrm rot="8100000">
            <a:off x="5778136" y="1612401"/>
            <a:ext cx="1149532" cy="1793966"/>
          </a:xfrm>
          <a:prstGeom prst="upArrowCallou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allout: Up Arrow 6">
            <a:extLst>
              <a:ext uri="{FF2B5EF4-FFF2-40B4-BE49-F238E27FC236}">
                <a16:creationId xmlns:a16="http://schemas.microsoft.com/office/drawing/2014/main" id="{8D8E300A-8147-41FC-BAB2-7961071B22C6}"/>
              </a:ext>
            </a:extLst>
          </p:cNvPr>
          <p:cNvSpPr/>
          <p:nvPr/>
        </p:nvSpPr>
        <p:spPr>
          <a:xfrm rot="2700000">
            <a:off x="7184571" y="2525491"/>
            <a:ext cx="1149532" cy="1793966"/>
          </a:xfrm>
          <a:prstGeom prst="upArrowCallou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allout: Up Arrow 7">
            <a:extLst>
              <a:ext uri="{FF2B5EF4-FFF2-40B4-BE49-F238E27FC236}">
                <a16:creationId xmlns:a16="http://schemas.microsoft.com/office/drawing/2014/main" id="{26C996FC-A996-44CF-A818-D4033A962202}"/>
              </a:ext>
            </a:extLst>
          </p:cNvPr>
          <p:cNvSpPr/>
          <p:nvPr/>
        </p:nvSpPr>
        <p:spPr>
          <a:xfrm rot="8100000">
            <a:off x="8591005" y="1612401"/>
            <a:ext cx="1149532" cy="1793966"/>
          </a:xfrm>
          <a:prstGeom prst="upArrowCallou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C00C76F-E4D2-4E8E-9BF6-E0EEBF7AF300}"/>
              </a:ext>
            </a:extLst>
          </p:cNvPr>
          <p:cNvSpPr/>
          <p:nvPr/>
        </p:nvSpPr>
        <p:spPr>
          <a:xfrm rot="2722113">
            <a:off x="9772284" y="3059809"/>
            <a:ext cx="1162586" cy="1162586"/>
          </a:xfrm>
          <a:prstGeom prst="rec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10000"/>
                  <a:lumOff val="90000"/>
                </a:schemeClr>
              </a:solidFill>
            </a:endParaRPr>
          </a:p>
        </p:txBody>
      </p:sp>
      <p:sp>
        <p:nvSpPr>
          <p:cNvPr id="15" name="TextBox 14">
            <a:extLst>
              <a:ext uri="{FF2B5EF4-FFF2-40B4-BE49-F238E27FC236}">
                <a16:creationId xmlns:a16="http://schemas.microsoft.com/office/drawing/2014/main" id="{C8014C55-FA5A-4999-BBEF-D2D724473C65}"/>
              </a:ext>
            </a:extLst>
          </p:cNvPr>
          <p:cNvSpPr txBox="1"/>
          <p:nvPr/>
        </p:nvSpPr>
        <p:spPr>
          <a:xfrm>
            <a:off x="2484396" y="3964583"/>
            <a:ext cx="1656427" cy="584775"/>
          </a:xfrm>
          <a:prstGeom prst="rect">
            <a:avLst/>
          </a:prstGeom>
          <a:pattFill prst="pct5">
            <a:fgClr>
              <a:schemeClr val="accent1"/>
            </a:fgClr>
            <a:bgClr>
              <a:schemeClr val="bg1"/>
            </a:bgClr>
          </a:pattFill>
        </p:spPr>
        <p:txBody>
          <a:bodyPr wrap="square" rtlCol="0">
            <a:spAutoFit/>
          </a:bodyPr>
          <a:lstStyle/>
          <a:p>
            <a:pPr algn="ctr"/>
            <a:r>
              <a:rPr lang="en-US" altLang="ko-KR" sz="1600" b="1" dirty="0">
                <a:solidFill>
                  <a:schemeClr val="accent6">
                    <a:lumMod val="10000"/>
                    <a:lumOff val="90000"/>
                  </a:schemeClr>
                </a:solidFill>
                <a:cs typeface="Arial" pitchFamily="34" charset="0"/>
              </a:rPr>
              <a:t>Why Shop With Points?</a:t>
            </a:r>
          </a:p>
        </p:txBody>
      </p:sp>
      <p:sp>
        <p:nvSpPr>
          <p:cNvPr id="18" name="TextBox 17">
            <a:extLst>
              <a:ext uri="{FF2B5EF4-FFF2-40B4-BE49-F238E27FC236}">
                <a16:creationId xmlns:a16="http://schemas.microsoft.com/office/drawing/2014/main" id="{C95DCD41-99D1-4FC3-ACB4-084138BF8B3B}"/>
              </a:ext>
            </a:extLst>
          </p:cNvPr>
          <p:cNvSpPr txBox="1"/>
          <p:nvPr/>
        </p:nvSpPr>
        <p:spPr>
          <a:xfrm>
            <a:off x="3896204" y="4815708"/>
            <a:ext cx="1656427" cy="338554"/>
          </a:xfrm>
          <a:prstGeom prst="rect">
            <a:avLst/>
          </a:prstGeom>
          <a:pattFill prst="pct5">
            <a:fgClr>
              <a:schemeClr val="accent1"/>
            </a:fgClr>
            <a:bgClr>
              <a:schemeClr val="bg1"/>
            </a:bgClr>
          </a:pattFill>
        </p:spPr>
        <p:txBody>
          <a:bodyPr wrap="square" rtlCol="0">
            <a:spAutoFit/>
          </a:bodyPr>
          <a:lstStyle/>
          <a:p>
            <a:pPr algn="ctr"/>
            <a:r>
              <a:rPr lang="en-US" altLang="ko-KR" sz="1600" b="1" dirty="0">
                <a:solidFill>
                  <a:schemeClr val="accent6">
                    <a:lumMod val="10000"/>
                    <a:lumOff val="90000"/>
                  </a:schemeClr>
                </a:solidFill>
                <a:cs typeface="Arial" pitchFamily="34" charset="0"/>
              </a:rPr>
              <a:t>Features</a:t>
            </a:r>
            <a:endParaRPr lang="ko-KR" altLang="en-US" sz="1600" b="1" dirty="0">
              <a:solidFill>
                <a:schemeClr val="accent6">
                  <a:lumMod val="10000"/>
                  <a:lumOff val="90000"/>
                </a:schemeClr>
              </a:solidFill>
              <a:cs typeface="Arial" pitchFamily="34" charset="0"/>
            </a:endParaRPr>
          </a:p>
        </p:txBody>
      </p:sp>
      <p:sp>
        <p:nvSpPr>
          <p:cNvPr id="21" name="TextBox 20">
            <a:extLst>
              <a:ext uri="{FF2B5EF4-FFF2-40B4-BE49-F238E27FC236}">
                <a16:creationId xmlns:a16="http://schemas.microsoft.com/office/drawing/2014/main" id="{BCFFFF2B-F1B2-417E-8443-03F9A43B9E64}"/>
              </a:ext>
            </a:extLst>
          </p:cNvPr>
          <p:cNvSpPr txBox="1"/>
          <p:nvPr/>
        </p:nvSpPr>
        <p:spPr>
          <a:xfrm>
            <a:off x="5291407" y="4109138"/>
            <a:ext cx="1656427" cy="338554"/>
          </a:xfrm>
          <a:prstGeom prst="rect">
            <a:avLst/>
          </a:prstGeom>
          <a:pattFill prst="pct5">
            <a:fgClr>
              <a:schemeClr val="accent1"/>
            </a:fgClr>
            <a:bgClr>
              <a:schemeClr val="bg1"/>
            </a:bgClr>
          </a:pattFill>
        </p:spPr>
        <p:txBody>
          <a:bodyPr wrap="square" rtlCol="0">
            <a:spAutoFit/>
          </a:bodyPr>
          <a:lstStyle/>
          <a:p>
            <a:pPr algn="ctr"/>
            <a:r>
              <a:rPr lang="en-US" altLang="ko-KR" sz="1600" b="1" dirty="0">
                <a:solidFill>
                  <a:schemeClr val="accent6">
                    <a:lumMod val="10000"/>
                    <a:lumOff val="90000"/>
                  </a:schemeClr>
                </a:solidFill>
                <a:cs typeface="Arial" pitchFamily="34" charset="0"/>
              </a:rPr>
              <a:t>Sprints</a:t>
            </a:r>
            <a:endParaRPr lang="ko-KR" altLang="en-US" sz="1600" b="1" dirty="0">
              <a:solidFill>
                <a:schemeClr val="accent6">
                  <a:lumMod val="10000"/>
                  <a:lumOff val="90000"/>
                </a:schemeClr>
              </a:solidFill>
              <a:cs typeface="Arial" pitchFamily="34" charset="0"/>
            </a:endParaRPr>
          </a:p>
        </p:txBody>
      </p:sp>
      <p:sp>
        <p:nvSpPr>
          <p:cNvPr id="24" name="TextBox 23">
            <a:extLst>
              <a:ext uri="{FF2B5EF4-FFF2-40B4-BE49-F238E27FC236}">
                <a16:creationId xmlns:a16="http://schemas.microsoft.com/office/drawing/2014/main" id="{737A55B3-76D5-4B64-BA4B-B53C1609C870}"/>
              </a:ext>
            </a:extLst>
          </p:cNvPr>
          <p:cNvSpPr txBox="1"/>
          <p:nvPr/>
        </p:nvSpPr>
        <p:spPr>
          <a:xfrm>
            <a:off x="6706650" y="4815708"/>
            <a:ext cx="1656427" cy="338554"/>
          </a:xfrm>
          <a:prstGeom prst="rect">
            <a:avLst/>
          </a:prstGeom>
          <a:pattFill prst="pct5">
            <a:fgClr>
              <a:schemeClr val="accent1"/>
            </a:fgClr>
            <a:bgClr>
              <a:schemeClr val="bg1"/>
            </a:bgClr>
          </a:pattFill>
        </p:spPr>
        <p:txBody>
          <a:bodyPr wrap="square" rtlCol="0">
            <a:spAutoFit/>
          </a:bodyPr>
          <a:lstStyle/>
          <a:p>
            <a:pPr algn="ctr"/>
            <a:r>
              <a:rPr lang="en-US" altLang="ko-KR" sz="1600" b="1" dirty="0">
                <a:solidFill>
                  <a:schemeClr val="accent6">
                    <a:lumMod val="10000"/>
                    <a:lumOff val="90000"/>
                  </a:schemeClr>
                </a:solidFill>
                <a:cs typeface="Arial" pitchFamily="34" charset="0"/>
              </a:rPr>
              <a:t>User Stories</a:t>
            </a:r>
          </a:p>
        </p:txBody>
      </p:sp>
      <p:sp>
        <p:nvSpPr>
          <p:cNvPr id="27" name="TextBox 26">
            <a:extLst>
              <a:ext uri="{FF2B5EF4-FFF2-40B4-BE49-F238E27FC236}">
                <a16:creationId xmlns:a16="http://schemas.microsoft.com/office/drawing/2014/main" id="{93CAF3BF-E779-46A2-8141-E482B8AE65B3}"/>
              </a:ext>
            </a:extLst>
          </p:cNvPr>
          <p:cNvSpPr txBox="1"/>
          <p:nvPr/>
        </p:nvSpPr>
        <p:spPr>
          <a:xfrm>
            <a:off x="9523906" y="4692597"/>
            <a:ext cx="1656427" cy="584775"/>
          </a:xfrm>
          <a:prstGeom prst="rect">
            <a:avLst/>
          </a:prstGeom>
          <a:pattFill prst="pct5">
            <a:fgClr>
              <a:schemeClr val="accent1"/>
            </a:fgClr>
            <a:bgClr>
              <a:schemeClr val="bg1"/>
            </a:bgClr>
          </a:pattFill>
        </p:spPr>
        <p:txBody>
          <a:bodyPr wrap="square" rtlCol="0">
            <a:spAutoFit/>
          </a:bodyPr>
          <a:lstStyle/>
          <a:p>
            <a:pPr algn="ctr"/>
            <a:r>
              <a:rPr lang="en-US" altLang="ko-KR" sz="1600" b="1" dirty="0">
                <a:solidFill>
                  <a:schemeClr val="accent6">
                    <a:lumMod val="10000"/>
                    <a:lumOff val="90000"/>
                  </a:schemeClr>
                </a:solidFill>
                <a:cs typeface="Arial" pitchFamily="34" charset="0"/>
              </a:rPr>
              <a:t>Wireframe by </a:t>
            </a:r>
            <a:r>
              <a:rPr lang="en-US" altLang="ko-KR" sz="1600" b="1" dirty="0" err="1">
                <a:solidFill>
                  <a:schemeClr val="accent6">
                    <a:lumMod val="10000"/>
                    <a:lumOff val="90000"/>
                  </a:schemeClr>
                </a:solidFill>
                <a:cs typeface="Arial" pitchFamily="34" charset="0"/>
              </a:rPr>
              <a:t>Balsamiq</a:t>
            </a:r>
            <a:endParaRPr lang="en-US" altLang="ko-KR" sz="1600" b="1" dirty="0">
              <a:solidFill>
                <a:schemeClr val="accent6">
                  <a:lumMod val="10000"/>
                  <a:lumOff val="90000"/>
                </a:schemeClr>
              </a:solidFill>
              <a:cs typeface="Arial" pitchFamily="34" charset="0"/>
            </a:endParaRPr>
          </a:p>
        </p:txBody>
      </p:sp>
      <p:sp>
        <p:nvSpPr>
          <p:cNvPr id="30" name="TextBox 29">
            <a:extLst>
              <a:ext uri="{FF2B5EF4-FFF2-40B4-BE49-F238E27FC236}">
                <a16:creationId xmlns:a16="http://schemas.microsoft.com/office/drawing/2014/main" id="{9C3D528B-73CC-4A70-870D-4AD717F37730}"/>
              </a:ext>
            </a:extLst>
          </p:cNvPr>
          <p:cNvSpPr txBox="1"/>
          <p:nvPr/>
        </p:nvSpPr>
        <p:spPr>
          <a:xfrm>
            <a:off x="8098418" y="3901301"/>
            <a:ext cx="1656427" cy="830997"/>
          </a:xfrm>
          <a:prstGeom prst="rect">
            <a:avLst/>
          </a:prstGeom>
          <a:pattFill prst="pct5">
            <a:fgClr>
              <a:schemeClr val="accent1"/>
            </a:fgClr>
            <a:bgClr>
              <a:schemeClr val="bg1"/>
            </a:bgClr>
          </a:pattFill>
        </p:spPr>
        <p:txBody>
          <a:bodyPr wrap="square" rtlCol="0">
            <a:spAutoFit/>
          </a:bodyPr>
          <a:lstStyle/>
          <a:p>
            <a:pPr algn="ctr"/>
            <a:r>
              <a:rPr lang="en-US" altLang="ko-KR" sz="1600" b="1" dirty="0">
                <a:solidFill>
                  <a:schemeClr val="accent6">
                    <a:lumMod val="10000"/>
                    <a:lumOff val="90000"/>
                  </a:schemeClr>
                </a:solidFill>
                <a:cs typeface="Arial" pitchFamily="34" charset="0"/>
              </a:rPr>
              <a:t>Functional Point &amp;</a:t>
            </a:r>
            <a:br>
              <a:rPr lang="en-US" altLang="ko-KR" sz="1600" b="1" dirty="0">
                <a:solidFill>
                  <a:schemeClr val="accent6">
                    <a:lumMod val="10000"/>
                    <a:lumOff val="90000"/>
                  </a:schemeClr>
                </a:solidFill>
                <a:cs typeface="Arial" pitchFamily="34" charset="0"/>
              </a:rPr>
            </a:br>
            <a:r>
              <a:rPr lang="en-US" altLang="ko-KR" sz="1600" b="1" dirty="0">
                <a:solidFill>
                  <a:schemeClr val="accent6">
                    <a:lumMod val="10000"/>
                    <a:lumOff val="90000"/>
                  </a:schemeClr>
                </a:solidFill>
                <a:cs typeface="Arial" pitchFamily="34" charset="0"/>
              </a:rPr>
              <a:t>COCOMOII</a:t>
            </a:r>
          </a:p>
        </p:txBody>
      </p:sp>
      <p:sp>
        <p:nvSpPr>
          <p:cNvPr id="31" name="Rectangle 30">
            <a:extLst>
              <a:ext uri="{FF2B5EF4-FFF2-40B4-BE49-F238E27FC236}">
                <a16:creationId xmlns:a16="http://schemas.microsoft.com/office/drawing/2014/main" id="{C5203413-34F0-4807-9F03-0D0CDC929E20}"/>
              </a:ext>
            </a:extLst>
          </p:cNvPr>
          <p:cNvSpPr/>
          <p:nvPr/>
        </p:nvSpPr>
        <p:spPr>
          <a:xfrm rot="2722113">
            <a:off x="9886778" y="3198701"/>
            <a:ext cx="937540" cy="937540"/>
          </a:xfrm>
          <a:prstGeom prst="rec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10000"/>
                  <a:lumOff val="90000"/>
                </a:schemeClr>
              </a:solidFill>
            </a:endParaRPr>
          </a:p>
        </p:txBody>
      </p:sp>
      <p:sp>
        <p:nvSpPr>
          <p:cNvPr id="32" name="Rectangle 31">
            <a:extLst>
              <a:ext uri="{FF2B5EF4-FFF2-40B4-BE49-F238E27FC236}">
                <a16:creationId xmlns:a16="http://schemas.microsoft.com/office/drawing/2014/main" id="{45682748-AC11-49C0-845A-59A20027DE89}"/>
              </a:ext>
            </a:extLst>
          </p:cNvPr>
          <p:cNvSpPr/>
          <p:nvPr/>
        </p:nvSpPr>
        <p:spPr>
          <a:xfrm rot="2722113">
            <a:off x="8478337" y="1807239"/>
            <a:ext cx="937540" cy="937540"/>
          </a:xfrm>
          <a:prstGeom prst="rec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CDCFED8-E166-42C7-B380-D05B25AF55C7}"/>
              </a:ext>
            </a:extLst>
          </p:cNvPr>
          <p:cNvSpPr/>
          <p:nvPr/>
        </p:nvSpPr>
        <p:spPr>
          <a:xfrm rot="2722113">
            <a:off x="7069894" y="3198701"/>
            <a:ext cx="937540" cy="937540"/>
          </a:xfrm>
          <a:prstGeom prst="rec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10000"/>
                  <a:lumOff val="90000"/>
                </a:schemeClr>
              </a:solidFill>
            </a:endParaRPr>
          </a:p>
        </p:txBody>
      </p:sp>
      <p:sp>
        <p:nvSpPr>
          <p:cNvPr id="34" name="Rectangle 33">
            <a:extLst>
              <a:ext uri="{FF2B5EF4-FFF2-40B4-BE49-F238E27FC236}">
                <a16:creationId xmlns:a16="http://schemas.microsoft.com/office/drawing/2014/main" id="{F5397EFF-7212-4780-9D8D-ACFE1185FF50}"/>
              </a:ext>
            </a:extLst>
          </p:cNvPr>
          <p:cNvSpPr/>
          <p:nvPr/>
        </p:nvSpPr>
        <p:spPr>
          <a:xfrm rot="2722113">
            <a:off x="4253008" y="3198701"/>
            <a:ext cx="937540" cy="937540"/>
          </a:xfrm>
          <a:prstGeom prst="rec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10000"/>
                  <a:lumOff val="90000"/>
                </a:schemeClr>
              </a:solidFill>
            </a:endParaRPr>
          </a:p>
        </p:txBody>
      </p:sp>
      <p:sp>
        <p:nvSpPr>
          <p:cNvPr id="36" name="Rectangle 35">
            <a:extLst>
              <a:ext uri="{FF2B5EF4-FFF2-40B4-BE49-F238E27FC236}">
                <a16:creationId xmlns:a16="http://schemas.microsoft.com/office/drawing/2014/main" id="{26CB76A5-770E-4453-8538-77E9BCAF9C43}"/>
              </a:ext>
            </a:extLst>
          </p:cNvPr>
          <p:cNvSpPr/>
          <p:nvPr/>
        </p:nvSpPr>
        <p:spPr>
          <a:xfrm rot="2722113">
            <a:off x="2844565" y="1807239"/>
            <a:ext cx="937540" cy="937540"/>
          </a:xfrm>
          <a:prstGeom prst="rec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43944DC9-0413-493E-9F04-AF14B6E8D028}"/>
              </a:ext>
            </a:extLst>
          </p:cNvPr>
          <p:cNvSpPr/>
          <p:nvPr/>
        </p:nvSpPr>
        <p:spPr>
          <a:xfrm rot="2722113">
            <a:off x="5661451" y="1807239"/>
            <a:ext cx="937540" cy="937540"/>
          </a:xfrm>
          <a:prstGeom prst="rec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ardrop 1">
            <a:extLst>
              <a:ext uri="{FF2B5EF4-FFF2-40B4-BE49-F238E27FC236}">
                <a16:creationId xmlns:a16="http://schemas.microsoft.com/office/drawing/2014/main" id="{20ECCBD7-8651-453A-B27D-4344E0A20003}"/>
              </a:ext>
            </a:extLst>
          </p:cNvPr>
          <p:cNvSpPr/>
          <p:nvPr/>
        </p:nvSpPr>
        <p:spPr>
          <a:xfrm rot="18805991">
            <a:off x="4512407" y="3408591"/>
            <a:ext cx="420098" cy="415715"/>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accent6">
                  <a:lumMod val="10000"/>
                  <a:lumOff val="90000"/>
                </a:schemeClr>
              </a:solidFill>
            </a:endParaRPr>
          </a:p>
        </p:txBody>
      </p:sp>
      <p:sp>
        <p:nvSpPr>
          <p:cNvPr id="41" name="Rounded Rectangle 27">
            <a:extLst>
              <a:ext uri="{FF2B5EF4-FFF2-40B4-BE49-F238E27FC236}">
                <a16:creationId xmlns:a16="http://schemas.microsoft.com/office/drawing/2014/main" id="{C8EECDB1-DF97-457D-B311-B1CB70B4C41E}"/>
              </a:ext>
            </a:extLst>
          </p:cNvPr>
          <p:cNvSpPr/>
          <p:nvPr/>
        </p:nvSpPr>
        <p:spPr>
          <a:xfrm>
            <a:off x="10178570" y="3509114"/>
            <a:ext cx="400682" cy="307777"/>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accent6">
                  <a:lumMod val="10000"/>
                  <a:lumOff val="90000"/>
                </a:schemeClr>
              </a:solidFill>
            </a:endParaRPr>
          </a:p>
        </p:txBody>
      </p:sp>
      <p:sp>
        <p:nvSpPr>
          <p:cNvPr id="46" name="Rectangle 7">
            <a:extLst>
              <a:ext uri="{FF2B5EF4-FFF2-40B4-BE49-F238E27FC236}">
                <a16:creationId xmlns:a16="http://schemas.microsoft.com/office/drawing/2014/main" id="{84693C49-05C6-4CD0-A900-4B843CF3016D}"/>
              </a:ext>
            </a:extLst>
          </p:cNvPr>
          <p:cNvSpPr/>
          <p:nvPr/>
        </p:nvSpPr>
        <p:spPr>
          <a:xfrm rot="18900000">
            <a:off x="3229210" y="2024643"/>
            <a:ext cx="225664" cy="502732"/>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8" name="Rectangle 30">
            <a:extLst>
              <a:ext uri="{FF2B5EF4-FFF2-40B4-BE49-F238E27FC236}">
                <a16:creationId xmlns:a16="http://schemas.microsoft.com/office/drawing/2014/main" id="{3BFEE74E-183A-4C32-9BDF-AC2573B061E0}"/>
              </a:ext>
            </a:extLst>
          </p:cNvPr>
          <p:cNvSpPr/>
          <p:nvPr/>
        </p:nvSpPr>
        <p:spPr>
          <a:xfrm>
            <a:off x="5888409" y="2029240"/>
            <a:ext cx="464493" cy="463135"/>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9" name="Round Same Side Corner Rectangle 6">
            <a:extLst>
              <a:ext uri="{FF2B5EF4-FFF2-40B4-BE49-F238E27FC236}">
                <a16:creationId xmlns:a16="http://schemas.microsoft.com/office/drawing/2014/main" id="{11207448-F26A-4EF1-8764-2D6798600849}"/>
              </a:ext>
            </a:extLst>
          </p:cNvPr>
          <p:cNvSpPr/>
          <p:nvPr/>
        </p:nvSpPr>
        <p:spPr>
          <a:xfrm rot="2700000">
            <a:off x="8834190" y="1881892"/>
            <a:ext cx="190721" cy="764622"/>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8" name="Callout: Up Arrow 2">
            <a:extLst>
              <a:ext uri="{FF2B5EF4-FFF2-40B4-BE49-F238E27FC236}">
                <a16:creationId xmlns:a16="http://schemas.microsoft.com/office/drawing/2014/main" id="{E7E34441-4867-4DEE-9A78-571D8762890E}"/>
              </a:ext>
            </a:extLst>
          </p:cNvPr>
          <p:cNvSpPr/>
          <p:nvPr/>
        </p:nvSpPr>
        <p:spPr>
          <a:xfrm rot="2700000">
            <a:off x="1558833" y="2525491"/>
            <a:ext cx="1149532" cy="1793966"/>
          </a:xfrm>
          <a:prstGeom prst="upArrowCallo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28">
            <a:extLst>
              <a:ext uri="{FF2B5EF4-FFF2-40B4-BE49-F238E27FC236}">
                <a16:creationId xmlns:a16="http://schemas.microsoft.com/office/drawing/2014/main" id="{83913311-5476-4375-A1BA-1C92A6655A7F}"/>
              </a:ext>
            </a:extLst>
          </p:cNvPr>
          <p:cNvGrpSpPr/>
          <p:nvPr/>
        </p:nvGrpSpPr>
        <p:grpSpPr>
          <a:xfrm>
            <a:off x="763868" y="4815708"/>
            <a:ext cx="1966913" cy="536739"/>
            <a:chOff x="2551706" y="4414089"/>
            <a:chExt cx="3060945" cy="536739"/>
          </a:xfrm>
        </p:grpSpPr>
        <p:sp>
          <p:nvSpPr>
            <p:cNvPr id="42" name="TextBox 41">
              <a:extLst>
                <a:ext uri="{FF2B5EF4-FFF2-40B4-BE49-F238E27FC236}">
                  <a16:creationId xmlns:a16="http://schemas.microsoft.com/office/drawing/2014/main" id="{E84B6E97-48FD-4D9A-A8FD-85E5D244D625}"/>
                </a:ext>
              </a:extLst>
            </p:cNvPr>
            <p:cNvSpPr txBox="1"/>
            <p:nvPr/>
          </p:nvSpPr>
          <p:spPr>
            <a:xfrm>
              <a:off x="2551706" y="4673829"/>
              <a:ext cx="2569255" cy="276999"/>
            </a:xfrm>
            <a:prstGeom prst="rect">
              <a:avLst/>
            </a:prstGeom>
            <a:noFill/>
          </p:spPr>
          <p:txBody>
            <a:bodyPr wrap="square" rtlCol="0">
              <a:spAutoFit/>
            </a:bodyPr>
            <a:lstStyle/>
            <a:p>
              <a:pPr algn="ctr"/>
              <a:endParaRPr lang="ko-KR" altLang="en-US" sz="1200" dirty="0">
                <a:solidFill>
                  <a:schemeClr val="tx1">
                    <a:lumMod val="85000"/>
                    <a:lumOff val="15000"/>
                  </a:schemeClr>
                </a:solidFill>
                <a:cs typeface="Arial" pitchFamily="34" charset="0"/>
              </a:endParaRPr>
            </a:p>
          </p:txBody>
        </p:sp>
        <p:sp>
          <p:nvSpPr>
            <p:cNvPr id="43" name="TextBox 42">
              <a:extLst>
                <a:ext uri="{FF2B5EF4-FFF2-40B4-BE49-F238E27FC236}">
                  <a16:creationId xmlns:a16="http://schemas.microsoft.com/office/drawing/2014/main" id="{8EF11D4A-D169-4A51-AD20-69005D70F4E6}"/>
                </a:ext>
              </a:extLst>
            </p:cNvPr>
            <p:cNvSpPr txBox="1"/>
            <p:nvPr/>
          </p:nvSpPr>
          <p:spPr>
            <a:xfrm>
              <a:off x="3034890" y="4414089"/>
              <a:ext cx="2577761" cy="338554"/>
            </a:xfrm>
            <a:prstGeom prst="rect">
              <a:avLst/>
            </a:prstGeom>
            <a:noFill/>
          </p:spPr>
          <p:txBody>
            <a:bodyPr wrap="square" rtlCol="0">
              <a:spAutoFit/>
            </a:bodyPr>
            <a:lstStyle/>
            <a:p>
              <a:pPr algn="ctr"/>
              <a:r>
                <a:rPr lang="en-US" altLang="ko-KR" sz="1600" b="1" dirty="0">
                  <a:solidFill>
                    <a:schemeClr val="tx1">
                      <a:lumMod val="85000"/>
                      <a:lumOff val="15000"/>
                    </a:schemeClr>
                  </a:solidFill>
                  <a:cs typeface="Arial" pitchFamily="34" charset="0"/>
                </a:rPr>
                <a:t>The Idea</a:t>
              </a:r>
              <a:endParaRPr lang="ko-KR" altLang="en-US" sz="1600" b="1" dirty="0">
                <a:solidFill>
                  <a:schemeClr val="tx1">
                    <a:lumMod val="85000"/>
                    <a:lumOff val="15000"/>
                  </a:schemeClr>
                </a:solidFill>
                <a:cs typeface="Arial" pitchFamily="34" charset="0"/>
              </a:endParaRPr>
            </a:p>
          </p:txBody>
        </p:sp>
      </p:grpSp>
      <p:sp>
        <p:nvSpPr>
          <p:cNvPr id="44" name="Rectangle 43">
            <a:extLst>
              <a:ext uri="{FF2B5EF4-FFF2-40B4-BE49-F238E27FC236}">
                <a16:creationId xmlns:a16="http://schemas.microsoft.com/office/drawing/2014/main" id="{C608305D-46DE-443B-BB6D-CD87789078BE}"/>
              </a:ext>
            </a:extLst>
          </p:cNvPr>
          <p:cNvSpPr/>
          <p:nvPr/>
        </p:nvSpPr>
        <p:spPr>
          <a:xfrm rot="2722113">
            <a:off x="1436122" y="3198701"/>
            <a:ext cx="937540" cy="937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51">
            <a:extLst>
              <a:ext uri="{FF2B5EF4-FFF2-40B4-BE49-F238E27FC236}">
                <a16:creationId xmlns:a16="http://schemas.microsoft.com/office/drawing/2014/main" id="{B83253D3-E181-4488-9CD9-39D21527F719}"/>
              </a:ext>
            </a:extLst>
          </p:cNvPr>
          <p:cNvSpPr/>
          <p:nvPr/>
        </p:nvSpPr>
        <p:spPr>
          <a:xfrm rot="16200000" flipH="1">
            <a:off x="1631785" y="3386089"/>
            <a:ext cx="541566" cy="510026"/>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Tree>
    <p:extLst>
      <p:ext uri="{BB962C8B-B14F-4D97-AF65-F5344CB8AC3E}">
        <p14:creationId xmlns:p14="http://schemas.microsoft.com/office/powerpoint/2010/main" val="191487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42579" y="339508"/>
            <a:ext cx="11573197" cy="724247"/>
          </a:xfrm>
        </p:spPr>
        <p:txBody>
          <a:bodyPr/>
          <a:lstStyle/>
          <a:p>
            <a:r>
              <a:rPr lang="en-US" dirty="0"/>
              <a:t>The Idea</a:t>
            </a:r>
          </a:p>
        </p:txBody>
      </p:sp>
      <p:grpSp>
        <p:nvGrpSpPr>
          <p:cNvPr id="3" name="Group 2">
            <a:extLst>
              <a:ext uri="{FF2B5EF4-FFF2-40B4-BE49-F238E27FC236}">
                <a16:creationId xmlns:a16="http://schemas.microsoft.com/office/drawing/2014/main" id="{2D5149D2-0455-4F7B-BF76-346AC3886CDE}"/>
              </a:ext>
            </a:extLst>
          </p:cNvPr>
          <p:cNvGrpSpPr/>
          <p:nvPr/>
        </p:nvGrpSpPr>
        <p:grpSpPr>
          <a:xfrm>
            <a:off x="8636134" y="1649186"/>
            <a:ext cx="3555866" cy="5208814"/>
            <a:chOff x="8636134" y="1649186"/>
            <a:chExt cx="3555866" cy="5208814"/>
          </a:xfrm>
        </p:grpSpPr>
        <p:sp>
          <p:nvSpPr>
            <p:cNvPr id="6" name="Graphic 106">
              <a:extLst>
                <a:ext uri="{FF2B5EF4-FFF2-40B4-BE49-F238E27FC236}">
                  <a16:creationId xmlns:a16="http://schemas.microsoft.com/office/drawing/2014/main" id="{9C87A74A-DE17-4944-9104-824B42FF3B85}"/>
                </a:ext>
              </a:extLst>
            </p:cNvPr>
            <p:cNvSpPr/>
            <p:nvPr/>
          </p:nvSpPr>
          <p:spPr>
            <a:xfrm>
              <a:off x="9119656" y="5128727"/>
              <a:ext cx="338452" cy="351623"/>
            </a:xfrm>
            <a:custGeom>
              <a:avLst/>
              <a:gdLst>
                <a:gd name="connsiteX0" fmla="*/ 584 w 285546"/>
                <a:gd name="connsiteY0" fmla="*/ 17226 h 296658"/>
                <a:gd name="connsiteX1" fmla="*/ 268607 w 285546"/>
                <a:gd name="connsiteY1" fmla="*/ 0 h 296658"/>
                <a:gd name="connsiteX2" fmla="*/ 283000 w 285546"/>
                <a:gd name="connsiteY2" fmla="*/ 65110 h 296658"/>
                <a:gd name="connsiteX3" fmla="*/ 275278 w 285546"/>
                <a:gd name="connsiteY3" fmla="*/ 203370 h 296658"/>
                <a:gd name="connsiteX4" fmla="*/ 195958 w 285546"/>
                <a:gd name="connsiteY4" fmla="*/ 288218 h 296658"/>
                <a:gd name="connsiteX5" fmla="*/ 76431 w 285546"/>
                <a:gd name="connsiteY5" fmla="*/ 278121 h 296658"/>
                <a:gd name="connsiteX6" fmla="*/ 33984 w 285546"/>
                <a:gd name="connsiteY6" fmla="*/ 227358 h 296658"/>
                <a:gd name="connsiteX7" fmla="*/ 904 w 285546"/>
                <a:gd name="connsiteY7" fmla="*/ 33903 h 296658"/>
                <a:gd name="connsiteX8" fmla="*/ 584 w 285546"/>
                <a:gd name="connsiteY8" fmla="*/ 17226 h 296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5546" h="296658">
                  <a:moveTo>
                    <a:pt x="584" y="17226"/>
                  </a:moveTo>
                  <a:cubicBezTo>
                    <a:pt x="89819" y="10189"/>
                    <a:pt x="179007" y="1691"/>
                    <a:pt x="268607" y="0"/>
                  </a:cubicBezTo>
                  <a:cubicBezTo>
                    <a:pt x="286746" y="18596"/>
                    <a:pt x="281263" y="43498"/>
                    <a:pt x="283000" y="65110"/>
                  </a:cubicBezTo>
                  <a:cubicBezTo>
                    <a:pt x="286746" y="111212"/>
                    <a:pt x="287934" y="158319"/>
                    <a:pt x="275278" y="203370"/>
                  </a:cubicBezTo>
                  <a:cubicBezTo>
                    <a:pt x="263809" y="244172"/>
                    <a:pt x="239045" y="273917"/>
                    <a:pt x="195958" y="288218"/>
                  </a:cubicBezTo>
                  <a:cubicBezTo>
                    <a:pt x="153649" y="302245"/>
                    <a:pt x="113212" y="298727"/>
                    <a:pt x="76431" y="278121"/>
                  </a:cubicBezTo>
                  <a:cubicBezTo>
                    <a:pt x="58337" y="267977"/>
                    <a:pt x="43990" y="248193"/>
                    <a:pt x="33984" y="227358"/>
                  </a:cubicBezTo>
                  <a:cubicBezTo>
                    <a:pt x="4468" y="165904"/>
                    <a:pt x="-2843" y="100931"/>
                    <a:pt x="904" y="33903"/>
                  </a:cubicBezTo>
                  <a:cubicBezTo>
                    <a:pt x="1178" y="28328"/>
                    <a:pt x="675" y="22754"/>
                    <a:pt x="584" y="17226"/>
                  </a:cubicBezTo>
                  <a:close/>
                </a:path>
              </a:pathLst>
            </a:custGeom>
            <a:solidFill>
              <a:srgbClr val="F0B88F"/>
            </a:solidFill>
            <a:ln w="4567" cap="flat">
              <a:noFill/>
              <a:prstDash val="solid"/>
              <a:miter/>
            </a:ln>
          </p:spPr>
          <p:txBody>
            <a:bodyPr rtlCol="0" anchor="ctr"/>
            <a:lstStyle/>
            <a:p>
              <a:endParaRPr lang="en-US"/>
            </a:p>
          </p:txBody>
        </p:sp>
        <p:sp>
          <p:nvSpPr>
            <p:cNvPr id="7" name="Graphic 106">
              <a:extLst>
                <a:ext uri="{FF2B5EF4-FFF2-40B4-BE49-F238E27FC236}">
                  <a16:creationId xmlns:a16="http://schemas.microsoft.com/office/drawing/2014/main" id="{947E1C69-30F1-4516-BE32-8F8FE8B01F5B}"/>
                </a:ext>
              </a:extLst>
            </p:cNvPr>
            <p:cNvSpPr/>
            <p:nvPr/>
          </p:nvSpPr>
          <p:spPr>
            <a:xfrm>
              <a:off x="8693247" y="1649186"/>
              <a:ext cx="1962539" cy="3506316"/>
            </a:xfrm>
            <a:custGeom>
              <a:avLst/>
              <a:gdLst>
                <a:gd name="connsiteX0" fmla="*/ 1623234 w 1655758"/>
                <a:gd name="connsiteY0" fmla="*/ 2875953 h 2958215"/>
                <a:gd name="connsiteX1" fmla="*/ 257670 w 1655758"/>
                <a:gd name="connsiteY1" fmla="*/ 2958151 h 2958215"/>
                <a:gd name="connsiteX2" fmla="*/ 221117 w 1655758"/>
                <a:gd name="connsiteY2" fmla="*/ 2926396 h 2958215"/>
                <a:gd name="connsiteX3" fmla="*/ 110 w 1655758"/>
                <a:gd name="connsiteY3" fmla="*/ 152683 h 2958215"/>
                <a:gd name="connsiteX4" fmla="*/ 31729 w 1655758"/>
                <a:gd name="connsiteY4" fmla="*/ 115491 h 2958215"/>
                <a:gd name="connsiteX5" fmla="*/ 1417214 w 1655758"/>
                <a:gd name="connsiteY5" fmla="*/ 121 h 2958215"/>
                <a:gd name="connsiteX6" fmla="*/ 1454589 w 1655758"/>
                <a:gd name="connsiteY6" fmla="*/ 32105 h 2958215"/>
                <a:gd name="connsiteX7" fmla="*/ 1655675 w 1655758"/>
                <a:gd name="connsiteY7" fmla="*/ 2838943 h 2958215"/>
                <a:gd name="connsiteX8" fmla="*/ 1623234 w 1655758"/>
                <a:gd name="connsiteY8" fmla="*/ 2875953 h 2958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5758" h="2958215">
                  <a:moveTo>
                    <a:pt x="1623234" y="2875953"/>
                  </a:moveTo>
                  <a:lnTo>
                    <a:pt x="257670" y="2958151"/>
                  </a:lnTo>
                  <a:cubicBezTo>
                    <a:pt x="238891" y="2959293"/>
                    <a:pt x="222625" y="2945175"/>
                    <a:pt x="221117" y="2926396"/>
                  </a:cubicBezTo>
                  <a:lnTo>
                    <a:pt x="110" y="152683"/>
                  </a:lnTo>
                  <a:cubicBezTo>
                    <a:pt x="-1397" y="133676"/>
                    <a:pt x="12721" y="117044"/>
                    <a:pt x="31729" y="115491"/>
                  </a:cubicBezTo>
                  <a:lnTo>
                    <a:pt x="1417214" y="121"/>
                  </a:lnTo>
                  <a:cubicBezTo>
                    <a:pt x="1436404" y="-1478"/>
                    <a:pt x="1453173" y="12915"/>
                    <a:pt x="1454589" y="32105"/>
                  </a:cubicBezTo>
                  <a:lnTo>
                    <a:pt x="1655675" y="2838943"/>
                  </a:lnTo>
                  <a:cubicBezTo>
                    <a:pt x="1657000" y="2858179"/>
                    <a:pt x="1642425" y="2874765"/>
                    <a:pt x="1623234" y="2875953"/>
                  </a:cubicBezTo>
                  <a:close/>
                </a:path>
              </a:pathLst>
            </a:custGeom>
            <a:solidFill>
              <a:srgbClr val="252525"/>
            </a:solidFill>
            <a:ln w="4567" cap="flat">
              <a:noFill/>
              <a:prstDash val="solid"/>
              <a:miter/>
            </a:ln>
          </p:spPr>
          <p:txBody>
            <a:bodyPr rtlCol="0" anchor="ctr"/>
            <a:lstStyle/>
            <a:p>
              <a:endParaRPr lang="en-US"/>
            </a:p>
          </p:txBody>
        </p:sp>
        <p:sp>
          <p:nvSpPr>
            <p:cNvPr id="8" name="Graphic 106">
              <a:extLst>
                <a:ext uri="{FF2B5EF4-FFF2-40B4-BE49-F238E27FC236}">
                  <a16:creationId xmlns:a16="http://schemas.microsoft.com/office/drawing/2014/main" id="{6EBF2F9B-1DCD-4BA6-BA2C-86518EC284D5}"/>
                </a:ext>
              </a:extLst>
            </p:cNvPr>
            <p:cNvSpPr/>
            <p:nvPr/>
          </p:nvSpPr>
          <p:spPr>
            <a:xfrm>
              <a:off x="8797611" y="1948404"/>
              <a:ext cx="1752307" cy="2810894"/>
            </a:xfrm>
            <a:custGeom>
              <a:avLst/>
              <a:gdLst>
                <a:gd name="connsiteX0" fmla="*/ 1452667 w 1478389"/>
                <a:gd name="connsiteY0" fmla="*/ 2260631 h 2371500"/>
                <a:gd name="connsiteX1" fmla="*/ 225866 w 1478389"/>
                <a:gd name="connsiteY1" fmla="*/ 2371432 h 2371500"/>
                <a:gd name="connsiteX2" fmla="*/ 196441 w 1478389"/>
                <a:gd name="connsiteY2" fmla="*/ 2346302 h 2371500"/>
                <a:gd name="connsiteX3" fmla="*/ 107 w 1478389"/>
                <a:gd name="connsiteY3" fmla="*/ 131343 h 2371500"/>
                <a:gd name="connsiteX4" fmla="*/ 25100 w 1478389"/>
                <a:gd name="connsiteY4" fmla="*/ 101370 h 2371500"/>
                <a:gd name="connsiteX5" fmla="*/ 1287859 w 1478389"/>
                <a:gd name="connsiteY5" fmla="*/ 119 h 2371500"/>
                <a:gd name="connsiteX6" fmla="*/ 1317924 w 1478389"/>
                <a:gd name="connsiteY6" fmla="*/ 25432 h 2371500"/>
                <a:gd name="connsiteX7" fmla="*/ 1478299 w 1478389"/>
                <a:gd name="connsiteY7" fmla="*/ 2230841 h 2371500"/>
                <a:gd name="connsiteX8" fmla="*/ 1452667 w 1478389"/>
                <a:gd name="connsiteY8" fmla="*/ 2260631 h 23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78389" h="2371500">
                  <a:moveTo>
                    <a:pt x="1452667" y="2260631"/>
                  </a:moveTo>
                  <a:lnTo>
                    <a:pt x="225866" y="2371432"/>
                  </a:lnTo>
                  <a:cubicBezTo>
                    <a:pt x="210833" y="2372483"/>
                    <a:pt x="197766" y="2361288"/>
                    <a:pt x="196441" y="2346302"/>
                  </a:cubicBezTo>
                  <a:lnTo>
                    <a:pt x="107" y="131343"/>
                  </a:lnTo>
                  <a:cubicBezTo>
                    <a:pt x="-1218" y="116174"/>
                    <a:pt x="9930" y="102787"/>
                    <a:pt x="25100" y="101370"/>
                  </a:cubicBezTo>
                  <a:lnTo>
                    <a:pt x="1287859" y="119"/>
                  </a:lnTo>
                  <a:cubicBezTo>
                    <a:pt x="1303166" y="-1297"/>
                    <a:pt x="1316690" y="10080"/>
                    <a:pt x="1317924" y="25432"/>
                  </a:cubicBezTo>
                  <a:lnTo>
                    <a:pt x="1478299" y="2230841"/>
                  </a:lnTo>
                  <a:cubicBezTo>
                    <a:pt x="1479533" y="2246193"/>
                    <a:pt x="1468019" y="2259580"/>
                    <a:pt x="1452667" y="2260631"/>
                  </a:cubicBezTo>
                  <a:close/>
                </a:path>
              </a:pathLst>
            </a:custGeom>
            <a:solidFill>
              <a:srgbClr val="D9D9D9"/>
            </a:solidFill>
            <a:ln w="4567" cap="flat">
              <a:noFill/>
              <a:prstDash val="solid"/>
              <a:miter/>
            </a:ln>
          </p:spPr>
          <p:txBody>
            <a:bodyPr rtlCol="0" anchor="ctr"/>
            <a:lstStyle/>
            <a:p>
              <a:endParaRPr lang="en-US"/>
            </a:p>
          </p:txBody>
        </p:sp>
        <p:sp>
          <p:nvSpPr>
            <p:cNvPr id="9" name="Graphic 106">
              <a:extLst>
                <a:ext uri="{FF2B5EF4-FFF2-40B4-BE49-F238E27FC236}">
                  <a16:creationId xmlns:a16="http://schemas.microsoft.com/office/drawing/2014/main" id="{B34C7B35-35B1-4438-BB9B-C8EE5B3A21BE}"/>
                </a:ext>
              </a:extLst>
            </p:cNvPr>
            <p:cNvSpPr/>
            <p:nvPr/>
          </p:nvSpPr>
          <p:spPr>
            <a:xfrm>
              <a:off x="9085148" y="2392252"/>
              <a:ext cx="1178706" cy="1178714"/>
            </a:xfrm>
            <a:custGeom>
              <a:avLst/>
              <a:gdLst>
                <a:gd name="connsiteX0" fmla="*/ 970428 w 994453"/>
                <a:gd name="connsiteY0" fmla="*/ 922909 h 994459"/>
                <a:gd name="connsiteX1" fmla="*/ 99787 w 994453"/>
                <a:gd name="connsiteY1" fmla="*/ 994370 h 994459"/>
                <a:gd name="connsiteX2" fmla="*/ 71550 w 994453"/>
                <a:gd name="connsiteY2" fmla="*/ 970428 h 994459"/>
                <a:gd name="connsiteX3" fmla="*/ 90 w 994453"/>
                <a:gd name="connsiteY3" fmla="*/ 99787 h 994459"/>
                <a:gd name="connsiteX4" fmla="*/ 24032 w 994453"/>
                <a:gd name="connsiteY4" fmla="*/ 71550 h 994459"/>
                <a:gd name="connsiteX5" fmla="*/ 894672 w 994453"/>
                <a:gd name="connsiteY5" fmla="*/ 90 h 994459"/>
                <a:gd name="connsiteX6" fmla="*/ 922909 w 994453"/>
                <a:gd name="connsiteY6" fmla="*/ 24032 h 994459"/>
                <a:gd name="connsiteX7" fmla="*/ 994370 w 994453"/>
                <a:gd name="connsiteY7" fmla="*/ 894672 h 994459"/>
                <a:gd name="connsiteX8" fmla="*/ 970428 w 994453"/>
                <a:gd name="connsiteY8" fmla="*/ 922909 h 994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4453" h="994459">
                  <a:moveTo>
                    <a:pt x="970428" y="922909"/>
                  </a:moveTo>
                  <a:lnTo>
                    <a:pt x="99787" y="994370"/>
                  </a:lnTo>
                  <a:cubicBezTo>
                    <a:pt x="85395" y="995558"/>
                    <a:pt x="72738" y="984820"/>
                    <a:pt x="71550" y="970428"/>
                  </a:cubicBezTo>
                  <a:lnTo>
                    <a:pt x="90" y="99787"/>
                  </a:lnTo>
                  <a:cubicBezTo>
                    <a:pt x="-1098" y="85395"/>
                    <a:pt x="9639" y="72738"/>
                    <a:pt x="24032" y="71550"/>
                  </a:cubicBezTo>
                  <a:lnTo>
                    <a:pt x="894672" y="90"/>
                  </a:lnTo>
                  <a:cubicBezTo>
                    <a:pt x="909065" y="-1098"/>
                    <a:pt x="921721" y="9639"/>
                    <a:pt x="922909" y="24032"/>
                  </a:cubicBezTo>
                  <a:lnTo>
                    <a:pt x="994370" y="894672"/>
                  </a:lnTo>
                  <a:cubicBezTo>
                    <a:pt x="995512" y="909110"/>
                    <a:pt x="984820" y="921767"/>
                    <a:pt x="970428" y="922909"/>
                  </a:cubicBezTo>
                  <a:close/>
                </a:path>
              </a:pathLst>
            </a:custGeom>
            <a:solidFill>
              <a:srgbClr val="FFFFFF"/>
            </a:solidFill>
            <a:ln w="4567" cap="flat">
              <a:noFill/>
              <a:prstDash val="solid"/>
              <a:miter/>
            </a:ln>
          </p:spPr>
          <p:txBody>
            <a:bodyPr rtlCol="0" anchor="ctr"/>
            <a:lstStyle/>
            <a:p>
              <a:endParaRPr lang="en-US"/>
            </a:p>
          </p:txBody>
        </p:sp>
        <p:sp>
          <p:nvSpPr>
            <p:cNvPr id="10" name="Graphic 106">
              <a:extLst>
                <a:ext uri="{FF2B5EF4-FFF2-40B4-BE49-F238E27FC236}">
                  <a16:creationId xmlns:a16="http://schemas.microsoft.com/office/drawing/2014/main" id="{FB49D756-DA0D-4360-BF76-C6D4A13C2584}"/>
                </a:ext>
              </a:extLst>
            </p:cNvPr>
            <p:cNvSpPr/>
            <p:nvPr/>
          </p:nvSpPr>
          <p:spPr>
            <a:xfrm>
              <a:off x="10026821" y="5896242"/>
              <a:ext cx="2165179" cy="961758"/>
            </a:xfrm>
            <a:custGeom>
              <a:avLst/>
              <a:gdLst>
                <a:gd name="connsiteX0" fmla="*/ 135565 w 1826722"/>
                <a:gd name="connsiteY0" fmla="*/ 811419 h 811418"/>
                <a:gd name="connsiteX1" fmla="*/ 0 w 1826722"/>
                <a:gd name="connsiteY1" fmla="*/ 325770 h 811418"/>
                <a:gd name="connsiteX2" fmla="*/ 1617275 w 1826722"/>
                <a:gd name="connsiteY2" fmla="*/ 1913 h 811418"/>
                <a:gd name="connsiteX3" fmla="*/ 1639527 w 1826722"/>
                <a:gd name="connsiteY3" fmla="*/ 16260 h 811418"/>
                <a:gd name="connsiteX4" fmla="*/ 1826723 w 1826722"/>
                <a:gd name="connsiteY4" fmla="*/ 811419 h 811418"/>
                <a:gd name="connsiteX5" fmla="*/ 135565 w 1826722"/>
                <a:gd name="connsiteY5" fmla="*/ 811419 h 81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6722" h="811418">
                  <a:moveTo>
                    <a:pt x="135565" y="811419"/>
                  </a:moveTo>
                  <a:cubicBezTo>
                    <a:pt x="120853" y="758143"/>
                    <a:pt x="30522" y="434331"/>
                    <a:pt x="0" y="325770"/>
                  </a:cubicBezTo>
                  <a:cubicBezTo>
                    <a:pt x="-548" y="323805"/>
                    <a:pt x="1605076" y="6208"/>
                    <a:pt x="1617275" y="1913"/>
                  </a:cubicBezTo>
                  <a:cubicBezTo>
                    <a:pt x="1632582" y="-3524"/>
                    <a:pt x="1636466" y="3055"/>
                    <a:pt x="1639527" y="16260"/>
                  </a:cubicBezTo>
                  <a:cubicBezTo>
                    <a:pt x="1656798" y="91056"/>
                    <a:pt x="1803146" y="711173"/>
                    <a:pt x="1826723" y="811419"/>
                  </a:cubicBezTo>
                  <a:cubicBezTo>
                    <a:pt x="1262988" y="811419"/>
                    <a:pt x="699299" y="811419"/>
                    <a:pt x="135565" y="811419"/>
                  </a:cubicBezTo>
                  <a:close/>
                </a:path>
              </a:pathLst>
            </a:custGeom>
            <a:solidFill>
              <a:srgbClr val="010101"/>
            </a:solidFill>
            <a:ln w="4567" cap="flat">
              <a:noFill/>
              <a:prstDash val="solid"/>
              <a:miter/>
            </a:ln>
          </p:spPr>
          <p:txBody>
            <a:bodyPr rtlCol="0" anchor="ctr"/>
            <a:lstStyle/>
            <a:p>
              <a:endParaRPr lang="en-US"/>
            </a:p>
          </p:txBody>
        </p:sp>
        <p:sp>
          <p:nvSpPr>
            <p:cNvPr id="11" name="Graphic 106">
              <a:extLst>
                <a:ext uri="{FF2B5EF4-FFF2-40B4-BE49-F238E27FC236}">
                  <a16:creationId xmlns:a16="http://schemas.microsoft.com/office/drawing/2014/main" id="{142BA2B3-1536-488A-8B01-58D62267B465}"/>
                </a:ext>
              </a:extLst>
            </p:cNvPr>
            <p:cNvSpPr/>
            <p:nvPr/>
          </p:nvSpPr>
          <p:spPr>
            <a:xfrm>
              <a:off x="10038057" y="5758251"/>
              <a:ext cx="1650612" cy="515021"/>
            </a:xfrm>
            <a:custGeom>
              <a:avLst/>
              <a:gdLst>
                <a:gd name="connsiteX0" fmla="*/ 1337899 w 1392591"/>
                <a:gd name="connsiteY0" fmla="*/ 999 h 434514"/>
                <a:gd name="connsiteX1" fmla="*/ 1359465 w 1392591"/>
                <a:gd name="connsiteY1" fmla="*/ 15940 h 434514"/>
                <a:gd name="connsiteX2" fmla="*/ 1392591 w 1392591"/>
                <a:gd name="connsiteY2" fmla="*/ 159226 h 434514"/>
                <a:gd name="connsiteX3" fmla="*/ 28444 w 1392591"/>
                <a:gd name="connsiteY3" fmla="*/ 434514 h 434514"/>
                <a:gd name="connsiteX4" fmla="*/ 983 w 1392591"/>
                <a:gd name="connsiteY4" fmla="*/ 282318 h 434514"/>
                <a:gd name="connsiteX5" fmla="*/ 14051 w 1392591"/>
                <a:gd name="connsiteY5" fmla="*/ 261803 h 434514"/>
                <a:gd name="connsiteX6" fmla="*/ 1337899 w 1392591"/>
                <a:gd name="connsiteY6" fmla="*/ 999 h 434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92591" h="434514">
                  <a:moveTo>
                    <a:pt x="1337899" y="999"/>
                  </a:moveTo>
                  <a:cubicBezTo>
                    <a:pt x="1353526" y="-2337"/>
                    <a:pt x="1356496" y="2690"/>
                    <a:pt x="1359465" y="15940"/>
                  </a:cubicBezTo>
                  <a:cubicBezTo>
                    <a:pt x="1370249" y="63778"/>
                    <a:pt x="1377513" y="112393"/>
                    <a:pt x="1392591" y="159226"/>
                  </a:cubicBezTo>
                  <a:cubicBezTo>
                    <a:pt x="1272653" y="184676"/>
                    <a:pt x="150118" y="411120"/>
                    <a:pt x="28444" y="434514"/>
                  </a:cubicBezTo>
                  <a:cubicBezTo>
                    <a:pt x="20037" y="391382"/>
                    <a:pt x="14554" y="344914"/>
                    <a:pt x="983" y="282318"/>
                  </a:cubicBezTo>
                  <a:cubicBezTo>
                    <a:pt x="-2352" y="267011"/>
                    <a:pt x="2994" y="263585"/>
                    <a:pt x="14051" y="261803"/>
                  </a:cubicBezTo>
                  <a:cubicBezTo>
                    <a:pt x="59422" y="254355"/>
                    <a:pt x="1272927" y="14935"/>
                    <a:pt x="1337899" y="999"/>
                  </a:cubicBezTo>
                  <a:close/>
                </a:path>
              </a:pathLst>
            </a:custGeom>
            <a:solidFill>
              <a:srgbClr val="FFFFFF"/>
            </a:solidFill>
            <a:ln w="4567" cap="flat">
              <a:noFill/>
              <a:prstDash val="solid"/>
              <a:miter/>
            </a:ln>
          </p:spPr>
          <p:txBody>
            <a:bodyPr rtlCol="0" anchor="ctr"/>
            <a:lstStyle/>
            <a:p>
              <a:endParaRPr lang="en-US"/>
            </a:p>
          </p:txBody>
        </p:sp>
        <p:sp>
          <p:nvSpPr>
            <p:cNvPr id="12" name="Graphic 106">
              <a:extLst>
                <a:ext uri="{FF2B5EF4-FFF2-40B4-BE49-F238E27FC236}">
                  <a16:creationId xmlns:a16="http://schemas.microsoft.com/office/drawing/2014/main" id="{CD820108-3926-42E0-A14B-45C48A4B5103}"/>
                </a:ext>
              </a:extLst>
            </p:cNvPr>
            <p:cNvSpPr/>
            <p:nvPr/>
          </p:nvSpPr>
          <p:spPr>
            <a:xfrm>
              <a:off x="8636134" y="3859027"/>
              <a:ext cx="241646" cy="426267"/>
            </a:xfrm>
            <a:custGeom>
              <a:avLst/>
              <a:gdLst>
                <a:gd name="connsiteX0" fmla="*/ 183815 w 203872"/>
                <a:gd name="connsiteY0" fmla="*/ 0 h 359634"/>
                <a:gd name="connsiteX1" fmla="*/ 203873 w 203872"/>
                <a:gd name="connsiteY1" fmla="*/ 228820 h 359634"/>
                <a:gd name="connsiteX2" fmla="*/ 202045 w 203872"/>
                <a:gd name="connsiteY2" fmla="*/ 303113 h 359634"/>
                <a:gd name="connsiteX3" fmla="*/ 173123 w 203872"/>
                <a:gd name="connsiteY3" fmla="*/ 348347 h 359634"/>
                <a:gd name="connsiteX4" fmla="*/ 102576 w 203872"/>
                <a:gd name="connsiteY4" fmla="*/ 359633 h 359634"/>
                <a:gd name="connsiteX5" fmla="*/ 0 w 203872"/>
                <a:gd name="connsiteY5" fmla="*/ 258976 h 359634"/>
                <a:gd name="connsiteX6" fmla="*/ 60495 w 203872"/>
                <a:gd name="connsiteY6" fmla="*/ 123183 h 359634"/>
                <a:gd name="connsiteX7" fmla="*/ 163071 w 203872"/>
                <a:gd name="connsiteY7" fmla="*/ 7082 h 359634"/>
                <a:gd name="connsiteX8" fmla="*/ 183815 w 203872"/>
                <a:gd name="connsiteY8" fmla="*/ 0 h 359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3872" h="359634">
                  <a:moveTo>
                    <a:pt x="183815" y="0"/>
                  </a:moveTo>
                  <a:cubicBezTo>
                    <a:pt x="192587" y="76075"/>
                    <a:pt x="198847" y="152379"/>
                    <a:pt x="203873" y="228820"/>
                  </a:cubicBezTo>
                  <a:cubicBezTo>
                    <a:pt x="197294" y="253402"/>
                    <a:pt x="199852" y="278532"/>
                    <a:pt x="202045" y="303113"/>
                  </a:cubicBezTo>
                  <a:cubicBezTo>
                    <a:pt x="204787" y="333772"/>
                    <a:pt x="202274" y="343550"/>
                    <a:pt x="173123" y="348347"/>
                  </a:cubicBezTo>
                  <a:cubicBezTo>
                    <a:pt x="149775" y="352231"/>
                    <a:pt x="127204" y="359542"/>
                    <a:pt x="102576" y="359633"/>
                  </a:cubicBezTo>
                  <a:cubicBezTo>
                    <a:pt x="46651" y="359862"/>
                    <a:pt x="46" y="316866"/>
                    <a:pt x="0" y="258976"/>
                  </a:cubicBezTo>
                  <a:cubicBezTo>
                    <a:pt x="-46" y="203462"/>
                    <a:pt x="28785" y="162614"/>
                    <a:pt x="60495" y="123183"/>
                  </a:cubicBezTo>
                  <a:cubicBezTo>
                    <a:pt x="92844" y="83020"/>
                    <a:pt x="128848" y="45782"/>
                    <a:pt x="163071" y="7082"/>
                  </a:cubicBezTo>
                  <a:cubicBezTo>
                    <a:pt x="168874" y="457"/>
                    <a:pt x="176093" y="46"/>
                    <a:pt x="183815" y="0"/>
                  </a:cubicBezTo>
                  <a:close/>
                </a:path>
              </a:pathLst>
            </a:custGeom>
            <a:solidFill>
              <a:srgbClr val="F0B88F"/>
            </a:solidFill>
            <a:ln w="4567" cap="flat">
              <a:noFill/>
              <a:prstDash val="solid"/>
              <a:miter/>
            </a:ln>
          </p:spPr>
          <p:txBody>
            <a:bodyPr rtlCol="0" anchor="ctr"/>
            <a:lstStyle/>
            <a:p>
              <a:endParaRPr lang="en-US"/>
            </a:p>
          </p:txBody>
        </p:sp>
        <p:sp>
          <p:nvSpPr>
            <p:cNvPr id="13" name="Graphic 106">
              <a:extLst>
                <a:ext uri="{FF2B5EF4-FFF2-40B4-BE49-F238E27FC236}">
                  <a16:creationId xmlns:a16="http://schemas.microsoft.com/office/drawing/2014/main" id="{DBEC4618-F5F4-4F23-83E9-163EA83DC57C}"/>
                </a:ext>
              </a:extLst>
            </p:cNvPr>
            <p:cNvSpPr/>
            <p:nvPr/>
          </p:nvSpPr>
          <p:spPr>
            <a:xfrm>
              <a:off x="8803965" y="4610233"/>
              <a:ext cx="154562" cy="516709"/>
            </a:xfrm>
            <a:custGeom>
              <a:avLst/>
              <a:gdLst>
                <a:gd name="connsiteX0" fmla="*/ 101708 w 130401"/>
                <a:gd name="connsiteY0" fmla="*/ 78725 h 435938"/>
                <a:gd name="connsiteX1" fmla="*/ 117928 w 130401"/>
                <a:gd name="connsiteY1" fmla="*/ 266378 h 435938"/>
                <a:gd name="connsiteX2" fmla="*/ 130402 w 130401"/>
                <a:gd name="connsiteY2" fmla="*/ 433652 h 435938"/>
                <a:gd name="connsiteX3" fmla="*/ 10052 w 130401"/>
                <a:gd name="connsiteY3" fmla="*/ 353511 h 435938"/>
                <a:gd name="connsiteX4" fmla="*/ 7630 w 130401"/>
                <a:gd name="connsiteY4" fmla="*/ 247051 h 435938"/>
                <a:gd name="connsiteX5" fmla="*/ 33354 w 130401"/>
                <a:gd name="connsiteY5" fmla="*/ 146348 h 435938"/>
                <a:gd name="connsiteX6" fmla="*/ 72511 w 130401"/>
                <a:gd name="connsiteY6" fmla="*/ 32304 h 435938"/>
                <a:gd name="connsiteX7" fmla="*/ 87818 w 130401"/>
                <a:gd name="connsiteY7" fmla="*/ 0 h 435938"/>
                <a:gd name="connsiteX8" fmla="*/ 98601 w 130401"/>
                <a:gd name="connsiteY8" fmla="*/ 90422 h 435938"/>
                <a:gd name="connsiteX9" fmla="*/ 101708 w 130401"/>
                <a:gd name="connsiteY9" fmla="*/ 78725 h 435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0401" h="435938">
                  <a:moveTo>
                    <a:pt x="101708" y="78725"/>
                  </a:moveTo>
                  <a:cubicBezTo>
                    <a:pt x="107191" y="141276"/>
                    <a:pt x="113313" y="203781"/>
                    <a:pt x="117928" y="266378"/>
                  </a:cubicBezTo>
                  <a:cubicBezTo>
                    <a:pt x="122040" y="322121"/>
                    <a:pt x="129625" y="377635"/>
                    <a:pt x="130402" y="433652"/>
                  </a:cubicBezTo>
                  <a:cubicBezTo>
                    <a:pt x="76944" y="444892"/>
                    <a:pt x="34771" y="414142"/>
                    <a:pt x="10052" y="353511"/>
                  </a:cubicBezTo>
                  <a:cubicBezTo>
                    <a:pt x="-4158" y="318694"/>
                    <a:pt x="-1736" y="283192"/>
                    <a:pt x="7630" y="247051"/>
                  </a:cubicBezTo>
                  <a:cubicBezTo>
                    <a:pt x="16312" y="213514"/>
                    <a:pt x="21475" y="179154"/>
                    <a:pt x="33354" y="146348"/>
                  </a:cubicBezTo>
                  <a:cubicBezTo>
                    <a:pt x="47016" y="108562"/>
                    <a:pt x="59124" y="70181"/>
                    <a:pt x="72511" y="32304"/>
                  </a:cubicBezTo>
                  <a:cubicBezTo>
                    <a:pt x="76304" y="21612"/>
                    <a:pt x="75664" y="8818"/>
                    <a:pt x="87818" y="0"/>
                  </a:cubicBezTo>
                  <a:cubicBezTo>
                    <a:pt x="95997" y="29927"/>
                    <a:pt x="91245" y="61043"/>
                    <a:pt x="98601" y="90422"/>
                  </a:cubicBezTo>
                  <a:cubicBezTo>
                    <a:pt x="102668" y="87909"/>
                    <a:pt x="99058" y="82244"/>
                    <a:pt x="101708" y="78725"/>
                  </a:cubicBezTo>
                  <a:close/>
                </a:path>
              </a:pathLst>
            </a:custGeom>
            <a:solidFill>
              <a:srgbClr val="F0B88F"/>
            </a:solidFill>
            <a:ln w="4567"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222DB39E-7780-4CA6-A9DB-8B0E86877BA4}"/>
                </a:ext>
              </a:extLst>
            </p:cNvPr>
            <p:cNvSpPr/>
            <p:nvPr/>
          </p:nvSpPr>
          <p:spPr>
            <a:xfrm>
              <a:off x="9171894" y="2484533"/>
              <a:ext cx="1006958" cy="1007485"/>
            </a:xfrm>
            <a:custGeom>
              <a:avLst/>
              <a:gdLst>
                <a:gd name="connsiteX0" fmla="*/ 410625 w 1006958"/>
                <a:gd name="connsiteY0" fmla="*/ 941944 h 1007485"/>
                <a:gd name="connsiteX1" fmla="*/ 411546 w 1006958"/>
                <a:gd name="connsiteY1" fmla="*/ 942648 h 1007485"/>
                <a:gd name="connsiteX2" fmla="*/ 414417 w 1006958"/>
                <a:gd name="connsiteY2" fmla="*/ 974872 h 1007485"/>
                <a:gd name="connsiteX3" fmla="*/ 411708 w 1006958"/>
                <a:gd name="connsiteY3" fmla="*/ 978121 h 1007485"/>
                <a:gd name="connsiteX4" fmla="*/ 380135 w 1006958"/>
                <a:gd name="connsiteY4" fmla="*/ 980937 h 1007485"/>
                <a:gd name="connsiteX5" fmla="*/ 376127 w 1006958"/>
                <a:gd name="connsiteY5" fmla="*/ 977579 h 1007485"/>
                <a:gd name="connsiteX6" fmla="*/ 373528 w 1006958"/>
                <a:gd name="connsiteY6" fmla="*/ 948227 h 1007485"/>
                <a:gd name="connsiteX7" fmla="*/ 376237 w 1006958"/>
                <a:gd name="connsiteY7" fmla="*/ 944977 h 1007485"/>
                <a:gd name="connsiteX8" fmla="*/ 891483 w 1006958"/>
                <a:gd name="connsiteY8" fmla="*/ 896887 h 1007485"/>
                <a:gd name="connsiteX9" fmla="*/ 894839 w 1006958"/>
                <a:gd name="connsiteY9" fmla="*/ 899648 h 1007485"/>
                <a:gd name="connsiteX10" fmla="*/ 897602 w 1006958"/>
                <a:gd name="connsiteY10" fmla="*/ 931059 h 1007485"/>
                <a:gd name="connsiteX11" fmla="*/ 894894 w 1006958"/>
                <a:gd name="connsiteY11" fmla="*/ 934308 h 1007485"/>
                <a:gd name="connsiteX12" fmla="*/ 864133 w 1006958"/>
                <a:gd name="connsiteY12" fmla="*/ 937016 h 1007485"/>
                <a:gd name="connsiteX13" fmla="*/ 860125 w 1006958"/>
                <a:gd name="connsiteY13" fmla="*/ 933658 h 1007485"/>
                <a:gd name="connsiteX14" fmla="*/ 857418 w 1006958"/>
                <a:gd name="connsiteY14" fmla="*/ 903278 h 1007485"/>
                <a:gd name="connsiteX15" fmla="*/ 860451 w 1006958"/>
                <a:gd name="connsiteY15" fmla="*/ 899648 h 1007485"/>
                <a:gd name="connsiteX16" fmla="*/ 1000878 w 1006958"/>
                <a:gd name="connsiteY16" fmla="*/ 887192 h 1007485"/>
                <a:gd name="connsiteX17" fmla="*/ 1004182 w 1006958"/>
                <a:gd name="connsiteY17" fmla="*/ 889954 h 1007485"/>
                <a:gd name="connsiteX18" fmla="*/ 1006944 w 1006958"/>
                <a:gd name="connsiteY18" fmla="*/ 921364 h 1007485"/>
                <a:gd name="connsiteX19" fmla="*/ 1004237 w 1006958"/>
                <a:gd name="connsiteY19" fmla="*/ 924613 h 1007485"/>
                <a:gd name="connsiteX20" fmla="*/ 973476 w 1006958"/>
                <a:gd name="connsiteY20" fmla="*/ 927322 h 1007485"/>
                <a:gd name="connsiteX21" fmla="*/ 969469 w 1006958"/>
                <a:gd name="connsiteY21" fmla="*/ 923964 h 1007485"/>
                <a:gd name="connsiteX22" fmla="*/ 966760 w 1006958"/>
                <a:gd name="connsiteY22" fmla="*/ 893204 h 1007485"/>
                <a:gd name="connsiteX23" fmla="*/ 969469 w 1006958"/>
                <a:gd name="connsiteY23" fmla="*/ 889954 h 1007485"/>
                <a:gd name="connsiteX24" fmla="*/ 590480 w 1006958"/>
                <a:gd name="connsiteY24" fmla="*/ 888979 h 1007485"/>
                <a:gd name="connsiteX25" fmla="*/ 593784 w 1006958"/>
                <a:gd name="connsiteY25" fmla="*/ 891686 h 1007485"/>
                <a:gd name="connsiteX26" fmla="*/ 597033 w 1006958"/>
                <a:gd name="connsiteY26" fmla="*/ 928568 h 1007485"/>
                <a:gd name="connsiteX27" fmla="*/ 597304 w 1006958"/>
                <a:gd name="connsiteY27" fmla="*/ 931599 h 1007485"/>
                <a:gd name="connsiteX28" fmla="*/ 599687 w 1006958"/>
                <a:gd name="connsiteY28" fmla="*/ 958408 h 1007485"/>
                <a:gd name="connsiteX29" fmla="*/ 596979 w 1006958"/>
                <a:gd name="connsiteY29" fmla="*/ 961657 h 1007485"/>
                <a:gd name="connsiteX30" fmla="*/ 492564 w 1006958"/>
                <a:gd name="connsiteY30" fmla="*/ 970918 h 1007485"/>
                <a:gd name="connsiteX31" fmla="*/ 488557 w 1006958"/>
                <a:gd name="connsiteY31" fmla="*/ 967560 h 1007485"/>
                <a:gd name="connsiteX32" fmla="*/ 485741 w 1006958"/>
                <a:gd name="connsiteY32" fmla="*/ 935770 h 1007485"/>
                <a:gd name="connsiteX33" fmla="*/ 486011 w 1006958"/>
                <a:gd name="connsiteY33" fmla="*/ 935444 h 1007485"/>
                <a:gd name="connsiteX34" fmla="*/ 559016 w 1006958"/>
                <a:gd name="connsiteY34" fmla="*/ 928947 h 1007485"/>
                <a:gd name="connsiteX35" fmla="*/ 555982 w 1006958"/>
                <a:gd name="connsiteY35" fmla="*/ 895044 h 1007485"/>
                <a:gd name="connsiteX36" fmla="*/ 558691 w 1006958"/>
                <a:gd name="connsiteY36" fmla="*/ 891795 h 1007485"/>
                <a:gd name="connsiteX37" fmla="*/ 471012 w 1006958"/>
                <a:gd name="connsiteY37" fmla="*/ 824154 h 1007485"/>
                <a:gd name="connsiteX38" fmla="*/ 476264 w 1006958"/>
                <a:gd name="connsiteY38" fmla="*/ 828540 h 1007485"/>
                <a:gd name="connsiteX39" fmla="*/ 479079 w 1006958"/>
                <a:gd name="connsiteY39" fmla="*/ 860439 h 1007485"/>
                <a:gd name="connsiteX40" fmla="*/ 513091 w 1006958"/>
                <a:gd name="connsiteY40" fmla="*/ 857405 h 1007485"/>
                <a:gd name="connsiteX41" fmla="*/ 516394 w 1006958"/>
                <a:gd name="connsiteY41" fmla="*/ 860167 h 1007485"/>
                <a:gd name="connsiteX42" fmla="*/ 519048 w 1006958"/>
                <a:gd name="connsiteY42" fmla="*/ 890008 h 1007485"/>
                <a:gd name="connsiteX43" fmla="*/ 516340 w 1006958"/>
                <a:gd name="connsiteY43" fmla="*/ 893258 h 1007485"/>
                <a:gd name="connsiteX44" fmla="*/ 482275 w 1006958"/>
                <a:gd name="connsiteY44" fmla="*/ 896290 h 1007485"/>
                <a:gd name="connsiteX45" fmla="*/ 485525 w 1006958"/>
                <a:gd name="connsiteY45" fmla="*/ 932792 h 1007485"/>
                <a:gd name="connsiteX46" fmla="*/ 483900 w 1006958"/>
                <a:gd name="connsiteY46" fmla="*/ 934742 h 1007485"/>
                <a:gd name="connsiteX47" fmla="*/ 413334 w 1006958"/>
                <a:gd name="connsiteY47" fmla="*/ 941024 h 1007485"/>
                <a:gd name="connsiteX48" fmla="*/ 411277 w 1006958"/>
                <a:gd name="connsiteY48" fmla="*/ 939291 h 1007485"/>
                <a:gd name="connsiteX49" fmla="*/ 408027 w 1006958"/>
                <a:gd name="connsiteY49" fmla="*/ 902843 h 1007485"/>
                <a:gd name="connsiteX50" fmla="*/ 373475 w 1006958"/>
                <a:gd name="connsiteY50" fmla="*/ 905930 h 1007485"/>
                <a:gd name="connsiteX51" fmla="*/ 369467 w 1006958"/>
                <a:gd name="connsiteY51" fmla="*/ 902572 h 1007485"/>
                <a:gd name="connsiteX52" fmla="*/ 366868 w 1006958"/>
                <a:gd name="connsiteY52" fmla="*/ 873436 h 1007485"/>
                <a:gd name="connsiteX53" fmla="*/ 369576 w 1006958"/>
                <a:gd name="connsiteY53" fmla="*/ 870186 h 1007485"/>
                <a:gd name="connsiteX54" fmla="*/ 404831 w 1006958"/>
                <a:gd name="connsiteY54" fmla="*/ 867045 h 1007485"/>
                <a:gd name="connsiteX55" fmla="*/ 402015 w 1006958"/>
                <a:gd name="connsiteY55" fmla="*/ 835092 h 1007485"/>
                <a:gd name="connsiteX56" fmla="*/ 406349 w 1006958"/>
                <a:gd name="connsiteY56" fmla="*/ 829894 h 1007485"/>
                <a:gd name="connsiteX57" fmla="*/ 246964 w 1006958"/>
                <a:gd name="connsiteY57" fmla="*/ 806281 h 1007485"/>
                <a:gd name="connsiteX58" fmla="*/ 248861 w 1006958"/>
                <a:gd name="connsiteY58" fmla="*/ 807852 h 1007485"/>
                <a:gd name="connsiteX59" fmla="*/ 258392 w 1006958"/>
                <a:gd name="connsiteY59" fmla="*/ 915408 h 1007485"/>
                <a:gd name="connsiteX60" fmla="*/ 256821 w 1006958"/>
                <a:gd name="connsiteY60" fmla="*/ 917303 h 1007485"/>
                <a:gd name="connsiteX61" fmla="*/ 149266 w 1006958"/>
                <a:gd name="connsiteY61" fmla="*/ 926834 h 1007485"/>
                <a:gd name="connsiteX62" fmla="*/ 147371 w 1006958"/>
                <a:gd name="connsiteY62" fmla="*/ 925264 h 1007485"/>
                <a:gd name="connsiteX63" fmla="*/ 137839 w 1006958"/>
                <a:gd name="connsiteY63" fmla="*/ 817709 h 1007485"/>
                <a:gd name="connsiteX64" fmla="*/ 139409 w 1006958"/>
                <a:gd name="connsiteY64" fmla="*/ 815813 h 1007485"/>
                <a:gd name="connsiteX65" fmla="*/ 280920 w 1006958"/>
                <a:gd name="connsiteY65" fmla="*/ 765664 h 1007485"/>
                <a:gd name="connsiteX66" fmla="*/ 98683 w 1006958"/>
                <a:gd name="connsiteY66" fmla="*/ 781857 h 1007485"/>
                <a:gd name="connsiteX67" fmla="*/ 97112 w 1006958"/>
                <a:gd name="connsiteY67" fmla="*/ 783753 h 1007485"/>
                <a:gd name="connsiteX68" fmla="*/ 113306 w 1006958"/>
                <a:gd name="connsiteY68" fmla="*/ 965990 h 1007485"/>
                <a:gd name="connsiteX69" fmla="*/ 115201 w 1006958"/>
                <a:gd name="connsiteY69" fmla="*/ 967560 h 1007485"/>
                <a:gd name="connsiteX70" fmla="*/ 297438 w 1006958"/>
                <a:gd name="connsiteY70" fmla="*/ 951367 h 1007485"/>
                <a:gd name="connsiteX71" fmla="*/ 299008 w 1006958"/>
                <a:gd name="connsiteY71" fmla="*/ 949472 h 1007485"/>
                <a:gd name="connsiteX72" fmla="*/ 282815 w 1006958"/>
                <a:gd name="connsiteY72" fmla="*/ 767235 h 1007485"/>
                <a:gd name="connsiteX73" fmla="*/ 280920 w 1006958"/>
                <a:gd name="connsiteY73" fmla="*/ 765664 h 1007485"/>
                <a:gd name="connsiteX74" fmla="*/ 314388 w 1006958"/>
                <a:gd name="connsiteY74" fmla="*/ 725697 h 1007485"/>
                <a:gd name="connsiteX75" fmla="*/ 316284 w 1006958"/>
                <a:gd name="connsiteY75" fmla="*/ 727268 h 1007485"/>
                <a:gd name="connsiteX76" fmla="*/ 338976 w 1006958"/>
                <a:gd name="connsiteY76" fmla="*/ 982887 h 1007485"/>
                <a:gd name="connsiteX77" fmla="*/ 337406 w 1006958"/>
                <a:gd name="connsiteY77" fmla="*/ 984783 h 1007485"/>
                <a:gd name="connsiteX78" fmla="*/ 81787 w 1006958"/>
                <a:gd name="connsiteY78" fmla="*/ 1007474 h 1007485"/>
                <a:gd name="connsiteX79" fmla="*/ 79891 w 1006958"/>
                <a:gd name="connsiteY79" fmla="*/ 1005903 h 1007485"/>
                <a:gd name="connsiteX80" fmla="*/ 57199 w 1006958"/>
                <a:gd name="connsiteY80" fmla="*/ 750284 h 1007485"/>
                <a:gd name="connsiteX81" fmla="*/ 58769 w 1006958"/>
                <a:gd name="connsiteY81" fmla="*/ 748389 h 1007485"/>
                <a:gd name="connsiteX82" fmla="*/ 757878 w 1006958"/>
                <a:gd name="connsiteY82" fmla="*/ 686272 h 1007485"/>
                <a:gd name="connsiteX83" fmla="*/ 760477 w 1006958"/>
                <a:gd name="connsiteY83" fmla="*/ 688654 h 1007485"/>
                <a:gd name="connsiteX84" fmla="*/ 763348 w 1006958"/>
                <a:gd name="connsiteY84" fmla="*/ 720715 h 1007485"/>
                <a:gd name="connsiteX85" fmla="*/ 761019 w 1006958"/>
                <a:gd name="connsiteY85" fmla="*/ 723424 h 1007485"/>
                <a:gd name="connsiteX86" fmla="*/ 728958 w 1006958"/>
                <a:gd name="connsiteY86" fmla="*/ 726240 h 1007485"/>
                <a:gd name="connsiteX87" fmla="*/ 726196 w 1006958"/>
                <a:gd name="connsiteY87" fmla="*/ 724019 h 1007485"/>
                <a:gd name="connsiteX88" fmla="*/ 723326 w 1006958"/>
                <a:gd name="connsiteY88" fmla="*/ 691633 h 1007485"/>
                <a:gd name="connsiteX89" fmla="*/ 725492 w 1006958"/>
                <a:gd name="connsiteY89" fmla="*/ 689142 h 1007485"/>
                <a:gd name="connsiteX90" fmla="*/ 757878 w 1006958"/>
                <a:gd name="connsiteY90" fmla="*/ 686272 h 1007485"/>
                <a:gd name="connsiteX91" fmla="*/ 385334 w 1006958"/>
                <a:gd name="connsiteY91" fmla="*/ 681668 h 1007485"/>
                <a:gd name="connsiteX92" fmla="*/ 388529 w 1006958"/>
                <a:gd name="connsiteY92" fmla="*/ 684375 h 1007485"/>
                <a:gd name="connsiteX93" fmla="*/ 394595 w 1006958"/>
                <a:gd name="connsiteY93" fmla="*/ 752504 h 1007485"/>
                <a:gd name="connsiteX94" fmla="*/ 391887 w 1006958"/>
                <a:gd name="connsiteY94" fmla="*/ 755754 h 1007485"/>
                <a:gd name="connsiteX95" fmla="*/ 361072 w 1006958"/>
                <a:gd name="connsiteY95" fmla="*/ 758516 h 1007485"/>
                <a:gd name="connsiteX96" fmla="*/ 357065 w 1006958"/>
                <a:gd name="connsiteY96" fmla="*/ 755158 h 1007485"/>
                <a:gd name="connsiteX97" fmla="*/ 350837 w 1006958"/>
                <a:gd name="connsiteY97" fmla="*/ 684755 h 1007485"/>
                <a:gd name="connsiteX98" fmla="*/ 460666 w 1006958"/>
                <a:gd name="connsiteY98" fmla="*/ 675006 h 1007485"/>
                <a:gd name="connsiteX99" fmla="*/ 461263 w 1006958"/>
                <a:gd name="connsiteY99" fmla="*/ 675493 h 1007485"/>
                <a:gd name="connsiteX100" fmla="*/ 464132 w 1006958"/>
                <a:gd name="connsiteY100" fmla="*/ 707988 h 1007485"/>
                <a:gd name="connsiteX101" fmla="*/ 461425 w 1006958"/>
                <a:gd name="connsiteY101" fmla="*/ 711237 h 1007485"/>
                <a:gd name="connsiteX102" fmla="*/ 432071 w 1006958"/>
                <a:gd name="connsiteY102" fmla="*/ 713836 h 1007485"/>
                <a:gd name="connsiteX103" fmla="*/ 428064 w 1006958"/>
                <a:gd name="connsiteY103" fmla="*/ 710479 h 1007485"/>
                <a:gd name="connsiteX104" fmla="*/ 425464 w 1006958"/>
                <a:gd name="connsiteY104" fmla="*/ 681126 h 1007485"/>
                <a:gd name="connsiteX105" fmla="*/ 428173 w 1006958"/>
                <a:gd name="connsiteY105" fmla="*/ 677877 h 1007485"/>
                <a:gd name="connsiteX106" fmla="*/ 791129 w 1006958"/>
                <a:gd name="connsiteY106" fmla="*/ 645600 h 1007485"/>
                <a:gd name="connsiteX107" fmla="*/ 685525 w 1006958"/>
                <a:gd name="connsiteY107" fmla="*/ 654969 h 1007485"/>
                <a:gd name="connsiteX108" fmla="*/ 682654 w 1006958"/>
                <a:gd name="connsiteY108" fmla="*/ 658435 h 1007485"/>
                <a:gd name="connsiteX109" fmla="*/ 691969 w 1006958"/>
                <a:gd name="connsiteY109" fmla="*/ 763715 h 1007485"/>
                <a:gd name="connsiteX110" fmla="*/ 695813 w 1006958"/>
                <a:gd name="connsiteY110" fmla="*/ 766911 h 1007485"/>
                <a:gd name="connsiteX111" fmla="*/ 801094 w 1006958"/>
                <a:gd name="connsiteY111" fmla="*/ 757542 h 1007485"/>
                <a:gd name="connsiteX112" fmla="*/ 803964 w 1006958"/>
                <a:gd name="connsiteY112" fmla="*/ 754075 h 1007485"/>
                <a:gd name="connsiteX113" fmla="*/ 794595 w 1006958"/>
                <a:gd name="connsiteY113" fmla="*/ 648470 h 1007485"/>
                <a:gd name="connsiteX114" fmla="*/ 791129 w 1006958"/>
                <a:gd name="connsiteY114" fmla="*/ 645600 h 1007485"/>
                <a:gd name="connsiteX115" fmla="*/ 530312 w 1006958"/>
                <a:gd name="connsiteY115" fmla="*/ 632764 h 1007485"/>
                <a:gd name="connsiteX116" fmla="*/ 530365 w 1006958"/>
                <a:gd name="connsiteY116" fmla="*/ 632819 h 1007485"/>
                <a:gd name="connsiteX117" fmla="*/ 530799 w 1006958"/>
                <a:gd name="connsiteY117" fmla="*/ 632764 h 1007485"/>
                <a:gd name="connsiteX118" fmla="*/ 534102 w 1006958"/>
                <a:gd name="connsiteY118" fmla="*/ 635526 h 1007485"/>
                <a:gd name="connsiteX119" fmla="*/ 537027 w 1006958"/>
                <a:gd name="connsiteY119" fmla="*/ 668183 h 1007485"/>
                <a:gd name="connsiteX120" fmla="*/ 570605 w 1006958"/>
                <a:gd name="connsiteY120" fmla="*/ 665204 h 1007485"/>
                <a:gd name="connsiteX121" fmla="*/ 573908 w 1006958"/>
                <a:gd name="connsiteY121" fmla="*/ 667966 h 1007485"/>
                <a:gd name="connsiteX122" fmla="*/ 579973 w 1006958"/>
                <a:gd name="connsiteY122" fmla="*/ 736095 h 1007485"/>
                <a:gd name="connsiteX123" fmla="*/ 577157 w 1006958"/>
                <a:gd name="connsiteY123" fmla="*/ 739400 h 1007485"/>
                <a:gd name="connsiteX124" fmla="*/ 541413 w 1006958"/>
                <a:gd name="connsiteY124" fmla="*/ 742594 h 1007485"/>
                <a:gd name="connsiteX125" fmla="*/ 542227 w 1006958"/>
                <a:gd name="connsiteY125" fmla="*/ 743298 h 1007485"/>
                <a:gd name="connsiteX126" fmla="*/ 545150 w 1006958"/>
                <a:gd name="connsiteY126" fmla="*/ 775955 h 1007485"/>
                <a:gd name="connsiteX127" fmla="*/ 542442 w 1006958"/>
                <a:gd name="connsiteY127" fmla="*/ 779204 h 1007485"/>
                <a:gd name="connsiteX128" fmla="*/ 438625 w 1006958"/>
                <a:gd name="connsiteY128" fmla="*/ 788411 h 1007485"/>
                <a:gd name="connsiteX129" fmla="*/ 434617 w 1006958"/>
                <a:gd name="connsiteY129" fmla="*/ 785053 h 1007485"/>
                <a:gd name="connsiteX130" fmla="*/ 431963 w 1006958"/>
                <a:gd name="connsiteY130" fmla="*/ 755321 h 1007485"/>
                <a:gd name="connsiteX131" fmla="*/ 434672 w 1006958"/>
                <a:gd name="connsiteY131" fmla="*/ 752071 h 1007485"/>
                <a:gd name="connsiteX132" fmla="*/ 506049 w 1006958"/>
                <a:gd name="connsiteY132" fmla="*/ 745735 h 1007485"/>
                <a:gd name="connsiteX133" fmla="*/ 499605 w 1006958"/>
                <a:gd name="connsiteY133" fmla="*/ 673165 h 1007485"/>
                <a:gd name="connsiteX134" fmla="*/ 500147 w 1006958"/>
                <a:gd name="connsiteY134" fmla="*/ 671865 h 1007485"/>
                <a:gd name="connsiteX135" fmla="*/ 462019 w 1006958"/>
                <a:gd name="connsiteY135" fmla="*/ 675224 h 1007485"/>
                <a:gd name="connsiteX136" fmla="*/ 461478 w 1006958"/>
                <a:gd name="connsiteY136" fmla="*/ 674736 h 1007485"/>
                <a:gd name="connsiteX137" fmla="*/ 458608 w 1006958"/>
                <a:gd name="connsiteY137" fmla="*/ 642187 h 1007485"/>
                <a:gd name="connsiteX138" fmla="*/ 461316 w 1006958"/>
                <a:gd name="connsiteY138" fmla="*/ 638938 h 1007485"/>
                <a:gd name="connsiteX139" fmla="*/ 529066 w 1006958"/>
                <a:gd name="connsiteY139" fmla="*/ 632927 h 1007485"/>
                <a:gd name="connsiteX140" fmla="*/ 530312 w 1006958"/>
                <a:gd name="connsiteY140" fmla="*/ 632764 h 1007485"/>
                <a:gd name="connsiteX141" fmla="*/ 602880 w 1006958"/>
                <a:gd name="connsiteY141" fmla="*/ 586786 h 1007485"/>
                <a:gd name="connsiteX142" fmla="*/ 602988 w 1006958"/>
                <a:gd name="connsiteY142" fmla="*/ 586841 h 1007485"/>
                <a:gd name="connsiteX143" fmla="*/ 606238 w 1006958"/>
                <a:gd name="connsiteY143" fmla="*/ 623666 h 1007485"/>
                <a:gd name="connsiteX144" fmla="*/ 603529 w 1006958"/>
                <a:gd name="connsiteY144" fmla="*/ 626916 h 1007485"/>
                <a:gd name="connsiteX145" fmla="*/ 572661 w 1006958"/>
                <a:gd name="connsiteY145" fmla="*/ 629624 h 1007485"/>
                <a:gd name="connsiteX146" fmla="*/ 568653 w 1006958"/>
                <a:gd name="connsiteY146" fmla="*/ 626266 h 1007485"/>
                <a:gd name="connsiteX147" fmla="*/ 565729 w 1006958"/>
                <a:gd name="connsiteY147" fmla="*/ 593068 h 1007485"/>
                <a:gd name="connsiteX148" fmla="*/ 568437 w 1006958"/>
                <a:gd name="connsiteY148" fmla="*/ 589819 h 1007485"/>
                <a:gd name="connsiteX149" fmla="*/ 786688 w 1006958"/>
                <a:gd name="connsiteY149" fmla="*/ 570322 h 1007485"/>
                <a:gd name="connsiteX150" fmla="*/ 789992 w 1006958"/>
                <a:gd name="connsiteY150" fmla="*/ 573084 h 1007485"/>
                <a:gd name="connsiteX151" fmla="*/ 793187 w 1006958"/>
                <a:gd name="connsiteY151" fmla="*/ 608827 h 1007485"/>
                <a:gd name="connsiteX152" fmla="*/ 826439 w 1006958"/>
                <a:gd name="connsiteY152" fmla="*/ 605903 h 1007485"/>
                <a:gd name="connsiteX153" fmla="*/ 829742 w 1006958"/>
                <a:gd name="connsiteY153" fmla="*/ 608665 h 1007485"/>
                <a:gd name="connsiteX154" fmla="*/ 835971 w 1006958"/>
                <a:gd name="connsiteY154" fmla="*/ 679068 h 1007485"/>
                <a:gd name="connsiteX155" fmla="*/ 871228 w 1006958"/>
                <a:gd name="connsiteY155" fmla="*/ 675927 h 1007485"/>
                <a:gd name="connsiteX156" fmla="*/ 868248 w 1006958"/>
                <a:gd name="connsiteY156" fmla="*/ 642296 h 1007485"/>
                <a:gd name="connsiteX157" fmla="*/ 870956 w 1006958"/>
                <a:gd name="connsiteY157" fmla="*/ 639047 h 1007485"/>
                <a:gd name="connsiteX158" fmla="*/ 907188 w 1006958"/>
                <a:gd name="connsiteY158" fmla="*/ 635852 h 1007485"/>
                <a:gd name="connsiteX159" fmla="*/ 904100 w 1006958"/>
                <a:gd name="connsiteY159" fmla="*/ 601083 h 1007485"/>
                <a:gd name="connsiteX160" fmla="*/ 906808 w 1006958"/>
                <a:gd name="connsiteY160" fmla="*/ 597834 h 1007485"/>
                <a:gd name="connsiteX161" fmla="*/ 937027 w 1006958"/>
                <a:gd name="connsiteY161" fmla="*/ 595180 h 1007485"/>
                <a:gd name="connsiteX162" fmla="*/ 940331 w 1006958"/>
                <a:gd name="connsiteY162" fmla="*/ 597942 h 1007485"/>
                <a:gd name="connsiteX163" fmla="*/ 943418 w 1006958"/>
                <a:gd name="connsiteY163" fmla="*/ 632548 h 1007485"/>
                <a:gd name="connsiteX164" fmla="*/ 943526 w 1006958"/>
                <a:gd name="connsiteY164" fmla="*/ 632440 h 1007485"/>
                <a:gd name="connsiteX165" fmla="*/ 978024 w 1006958"/>
                <a:gd name="connsiteY165" fmla="*/ 629407 h 1007485"/>
                <a:gd name="connsiteX166" fmla="*/ 981327 w 1006958"/>
                <a:gd name="connsiteY166" fmla="*/ 632169 h 1007485"/>
                <a:gd name="connsiteX167" fmla="*/ 993946 w 1006958"/>
                <a:gd name="connsiteY167" fmla="*/ 774655 h 1007485"/>
                <a:gd name="connsiteX168" fmla="*/ 991238 w 1006958"/>
                <a:gd name="connsiteY168" fmla="*/ 777904 h 1007485"/>
                <a:gd name="connsiteX169" fmla="*/ 960314 w 1006958"/>
                <a:gd name="connsiteY169" fmla="*/ 780667 h 1007485"/>
                <a:gd name="connsiteX170" fmla="*/ 956145 w 1006958"/>
                <a:gd name="connsiteY170" fmla="*/ 777147 h 1007485"/>
                <a:gd name="connsiteX171" fmla="*/ 953166 w 1006958"/>
                <a:gd name="connsiteY171" fmla="*/ 743299 h 1007485"/>
                <a:gd name="connsiteX172" fmla="*/ 920673 w 1006958"/>
                <a:gd name="connsiteY172" fmla="*/ 746168 h 1007485"/>
                <a:gd name="connsiteX173" fmla="*/ 916665 w 1006958"/>
                <a:gd name="connsiteY173" fmla="*/ 742811 h 1007485"/>
                <a:gd name="connsiteX174" fmla="*/ 910491 w 1006958"/>
                <a:gd name="connsiteY174" fmla="*/ 673220 h 1007485"/>
                <a:gd name="connsiteX175" fmla="*/ 872581 w 1006958"/>
                <a:gd name="connsiteY175" fmla="*/ 676578 h 1007485"/>
                <a:gd name="connsiteX176" fmla="*/ 875776 w 1006958"/>
                <a:gd name="connsiteY176" fmla="*/ 712429 h 1007485"/>
                <a:gd name="connsiteX177" fmla="*/ 875073 w 1006958"/>
                <a:gd name="connsiteY177" fmla="*/ 713241 h 1007485"/>
                <a:gd name="connsiteX178" fmla="*/ 839274 w 1006958"/>
                <a:gd name="connsiteY178" fmla="*/ 716437 h 1007485"/>
                <a:gd name="connsiteX179" fmla="*/ 842470 w 1006958"/>
                <a:gd name="connsiteY179" fmla="*/ 752342 h 1007485"/>
                <a:gd name="connsiteX180" fmla="*/ 876751 w 1006958"/>
                <a:gd name="connsiteY180" fmla="*/ 749309 h 1007485"/>
                <a:gd name="connsiteX181" fmla="*/ 880054 w 1006958"/>
                <a:gd name="connsiteY181" fmla="*/ 752072 h 1007485"/>
                <a:gd name="connsiteX182" fmla="*/ 883087 w 1006958"/>
                <a:gd name="connsiteY182" fmla="*/ 786461 h 1007485"/>
                <a:gd name="connsiteX183" fmla="*/ 953437 w 1006958"/>
                <a:gd name="connsiteY183" fmla="*/ 780341 h 1007485"/>
                <a:gd name="connsiteX184" fmla="*/ 956741 w 1006958"/>
                <a:gd name="connsiteY184" fmla="*/ 783104 h 1007485"/>
                <a:gd name="connsiteX185" fmla="*/ 959719 w 1006958"/>
                <a:gd name="connsiteY185" fmla="*/ 816898 h 1007485"/>
                <a:gd name="connsiteX186" fmla="*/ 994270 w 1006958"/>
                <a:gd name="connsiteY186" fmla="*/ 813810 h 1007485"/>
                <a:gd name="connsiteX187" fmla="*/ 997575 w 1006958"/>
                <a:gd name="connsiteY187" fmla="*/ 816573 h 1007485"/>
                <a:gd name="connsiteX188" fmla="*/ 1000336 w 1006958"/>
                <a:gd name="connsiteY188" fmla="*/ 847983 h 1007485"/>
                <a:gd name="connsiteX189" fmla="*/ 997629 w 1006958"/>
                <a:gd name="connsiteY189" fmla="*/ 851233 h 1007485"/>
                <a:gd name="connsiteX190" fmla="*/ 929120 w 1006958"/>
                <a:gd name="connsiteY190" fmla="*/ 857298 h 1007485"/>
                <a:gd name="connsiteX191" fmla="*/ 925112 w 1006958"/>
                <a:gd name="connsiteY191" fmla="*/ 853940 h 1007485"/>
                <a:gd name="connsiteX192" fmla="*/ 922188 w 1006958"/>
                <a:gd name="connsiteY192" fmla="*/ 820851 h 1007485"/>
                <a:gd name="connsiteX193" fmla="*/ 849077 w 1006958"/>
                <a:gd name="connsiteY193" fmla="*/ 827349 h 1007485"/>
                <a:gd name="connsiteX194" fmla="*/ 855685 w 1006958"/>
                <a:gd name="connsiteY194" fmla="*/ 901815 h 1007485"/>
                <a:gd name="connsiteX195" fmla="*/ 781814 w 1006958"/>
                <a:gd name="connsiteY195" fmla="*/ 908368 h 1007485"/>
                <a:gd name="connsiteX196" fmla="*/ 781056 w 1006958"/>
                <a:gd name="connsiteY196" fmla="*/ 909288 h 1007485"/>
                <a:gd name="connsiteX197" fmla="*/ 784252 w 1006958"/>
                <a:gd name="connsiteY197" fmla="*/ 944978 h 1007485"/>
                <a:gd name="connsiteX198" fmla="*/ 675885 w 1006958"/>
                <a:gd name="connsiteY198" fmla="*/ 954618 h 1007485"/>
                <a:gd name="connsiteX199" fmla="*/ 671877 w 1006958"/>
                <a:gd name="connsiteY199" fmla="*/ 951260 h 1007485"/>
                <a:gd name="connsiteX200" fmla="*/ 665648 w 1006958"/>
                <a:gd name="connsiteY200" fmla="*/ 880910 h 1007485"/>
                <a:gd name="connsiteX201" fmla="*/ 702096 w 1006958"/>
                <a:gd name="connsiteY201" fmla="*/ 877661 h 1007485"/>
                <a:gd name="connsiteX202" fmla="*/ 705182 w 1006958"/>
                <a:gd name="connsiteY202" fmla="*/ 912484 h 1007485"/>
                <a:gd name="connsiteX203" fmla="*/ 709191 w 1006958"/>
                <a:gd name="connsiteY203" fmla="*/ 915841 h 1007485"/>
                <a:gd name="connsiteX204" fmla="*/ 777048 w 1006958"/>
                <a:gd name="connsiteY204" fmla="*/ 909829 h 1007485"/>
                <a:gd name="connsiteX205" fmla="*/ 779757 w 1006958"/>
                <a:gd name="connsiteY205" fmla="*/ 906581 h 1007485"/>
                <a:gd name="connsiteX206" fmla="*/ 776723 w 1006958"/>
                <a:gd name="connsiteY206" fmla="*/ 872516 h 1007485"/>
                <a:gd name="connsiteX207" fmla="*/ 811384 w 1006958"/>
                <a:gd name="connsiteY207" fmla="*/ 869429 h 1007485"/>
                <a:gd name="connsiteX208" fmla="*/ 814092 w 1006958"/>
                <a:gd name="connsiteY208" fmla="*/ 866179 h 1007485"/>
                <a:gd name="connsiteX209" fmla="*/ 811275 w 1006958"/>
                <a:gd name="connsiteY209" fmla="*/ 834715 h 1007485"/>
                <a:gd name="connsiteX210" fmla="*/ 807972 w 1006958"/>
                <a:gd name="connsiteY210" fmla="*/ 831953 h 1007485"/>
                <a:gd name="connsiteX211" fmla="*/ 773529 w 1006958"/>
                <a:gd name="connsiteY211" fmla="*/ 834985 h 1007485"/>
                <a:gd name="connsiteX212" fmla="*/ 770387 w 1006958"/>
                <a:gd name="connsiteY212" fmla="*/ 799459 h 1007485"/>
                <a:gd name="connsiteX213" fmla="*/ 767084 w 1006958"/>
                <a:gd name="connsiteY213" fmla="*/ 796697 h 1007485"/>
                <a:gd name="connsiteX214" fmla="*/ 735619 w 1006958"/>
                <a:gd name="connsiteY214" fmla="*/ 799513 h 1007485"/>
                <a:gd name="connsiteX215" fmla="*/ 732910 w 1006958"/>
                <a:gd name="connsiteY215" fmla="*/ 802762 h 1007485"/>
                <a:gd name="connsiteX216" fmla="*/ 736052 w 1006958"/>
                <a:gd name="connsiteY216" fmla="*/ 838343 h 1007485"/>
                <a:gd name="connsiteX217" fmla="*/ 699767 w 1006958"/>
                <a:gd name="connsiteY217" fmla="*/ 841538 h 1007485"/>
                <a:gd name="connsiteX218" fmla="*/ 696626 w 1006958"/>
                <a:gd name="connsiteY218" fmla="*/ 806012 h 1007485"/>
                <a:gd name="connsiteX219" fmla="*/ 693322 w 1006958"/>
                <a:gd name="connsiteY219" fmla="*/ 803250 h 1007485"/>
                <a:gd name="connsiteX220" fmla="*/ 661858 w 1006958"/>
                <a:gd name="connsiteY220" fmla="*/ 806066 h 1007485"/>
                <a:gd name="connsiteX221" fmla="*/ 659150 w 1006958"/>
                <a:gd name="connsiteY221" fmla="*/ 809315 h 1007485"/>
                <a:gd name="connsiteX222" fmla="*/ 665486 w 1006958"/>
                <a:gd name="connsiteY222" fmla="*/ 880802 h 1007485"/>
                <a:gd name="connsiteX223" fmla="*/ 633046 w 1006958"/>
                <a:gd name="connsiteY223" fmla="*/ 883673 h 1007485"/>
                <a:gd name="connsiteX224" fmla="*/ 629039 w 1006958"/>
                <a:gd name="connsiteY224" fmla="*/ 880315 h 1007485"/>
                <a:gd name="connsiteX225" fmla="*/ 622864 w 1006958"/>
                <a:gd name="connsiteY225" fmla="*/ 810561 h 1007485"/>
                <a:gd name="connsiteX226" fmla="*/ 587283 w 1006958"/>
                <a:gd name="connsiteY226" fmla="*/ 813702 h 1007485"/>
                <a:gd name="connsiteX227" fmla="*/ 586797 w 1006958"/>
                <a:gd name="connsiteY227" fmla="*/ 813268 h 1007485"/>
                <a:gd name="connsiteX228" fmla="*/ 589830 w 1006958"/>
                <a:gd name="connsiteY228" fmla="*/ 847441 h 1007485"/>
                <a:gd name="connsiteX229" fmla="*/ 587121 w 1006958"/>
                <a:gd name="connsiteY229" fmla="*/ 850691 h 1007485"/>
                <a:gd name="connsiteX230" fmla="*/ 555819 w 1006958"/>
                <a:gd name="connsiteY230" fmla="*/ 853453 h 1007485"/>
                <a:gd name="connsiteX231" fmla="*/ 551811 w 1006958"/>
                <a:gd name="connsiteY231" fmla="*/ 850095 h 1007485"/>
                <a:gd name="connsiteX232" fmla="*/ 545800 w 1006958"/>
                <a:gd name="connsiteY232" fmla="*/ 782562 h 1007485"/>
                <a:gd name="connsiteX233" fmla="*/ 548509 w 1006958"/>
                <a:gd name="connsiteY233" fmla="*/ 779312 h 1007485"/>
                <a:gd name="connsiteX234" fmla="*/ 583493 w 1006958"/>
                <a:gd name="connsiteY234" fmla="*/ 776226 h 1007485"/>
                <a:gd name="connsiteX235" fmla="*/ 580352 w 1006958"/>
                <a:gd name="connsiteY235" fmla="*/ 740645 h 1007485"/>
                <a:gd name="connsiteX236" fmla="*/ 581598 w 1006958"/>
                <a:gd name="connsiteY236" fmla="*/ 739182 h 1007485"/>
                <a:gd name="connsiteX237" fmla="*/ 652543 w 1006958"/>
                <a:gd name="connsiteY237" fmla="*/ 732900 h 1007485"/>
                <a:gd name="connsiteX238" fmla="*/ 649239 w 1006958"/>
                <a:gd name="connsiteY238" fmla="*/ 695858 h 1007485"/>
                <a:gd name="connsiteX239" fmla="*/ 617017 w 1006958"/>
                <a:gd name="connsiteY239" fmla="*/ 698727 h 1007485"/>
                <a:gd name="connsiteX240" fmla="*/ 613009 w 1006958"/>
                <a:gd name="connsiteY240" fmla="*/ 695369 h 1007485"/>
                <a:gd name="connsiteX241" fmla="*/ 610300 w 1006958"/>
                <a:gd name="connsiteY241" fmla="*/ 664609 h 1007485"/>
                <a:gd name="connsiteX242" fmla="*/ 613009 w 1006958"/>
                <a:gd name="connsiteY242" fmla="*/ 661359 h 1007485"/>
                <a:gd name="connsiteX243" fmla="*/ 645936 w 1006958"/>
                <a:gd name="connsiteY243" fmla="*/ 658435 h 1007485"/>
                <a:gd name="connsiteX244" fmla="*/ 642957 w 1006958"/>
                <a:gd name="connsiteY244" fmla="*/ 625128 h 1007485"/>
                <a:gd name="connsiteX245" fmla="*/ 645665 w 1006958"/>
                <a:gd name="connsiteY245" fmla="*/ 621880 h 1007485"/>
                <a:gd name="connsiteX246" fmla="*/ 716502 w 1006958"/>
                <a:gd name="connsiteY246" fmla="*/ 615598 h 1007485"/>
                <a:gd name="connsiteX247" fmla="*/ 713307 w 1006958"/>
                <a:gd name="connsiteY247" fmla="*/ 579854 h 1007485"/>
                <a:gd name="connsiteX248" fmla="*/ 716015 w 1006958"/>
                <a:gd name="connsiteY248" fmla="*/ 576604 h 1007485"/>
                <a:gd name="connsiteX249" fmla="*/ 191291 w 1006958"/>
                <a:gd name="connsiteY249" fmla="*/ 587435 h 1007485"/>
                <a:gd name="connsiteX250" fmla="*/ 191615 w 1006958"/>
                <a:gd name="connsiteY250" fmla="*/ 589060 h 1007485"/>
                <a:gd name="connsiteX251" fmla="*/ 194541 w 1006958"/>
                <a:gd name="connsiteY251" fmla="*/ 622095 h 1007485"/>
                <a:gd name="connsiteX252" fmla="*/ 194107 w 1006958"/>
                <a:gd name="connsiteY252" fmla="*/ 624099 h 1007485"/>
                <a:gd name="connsiteX253" fmla="*/ 190858 w 1006958"/>
                <a:gd name="connsiteY253" fmla="*/ 587490 h 1007485"/>
                <a:gd name="connsiteX254" fmla="*/ 157822 w 1006958"/>
                <a:gd name="connsiteY254" fmla="*/ 590414 h 1007485"/>
                <a:gd name="connsiteX255" fmla="*/ 156089 w 1006958"/>
                <a:gd name="connsiteY255" fmla="*/ 592471 h 1007485"/>
                <a:gd name="connsiteX256" fmla="*/ 159177 w 1006958"/>
                <a:gd name="connsiteY256" fmla="*/ 627565 h 1007485"/>
                <a:gd name="connsiteX257" fmla="*/ 194269 w 1006958"/>
                <a:gd name="connsiteY257" fmla="*/ 624479 h 1007485"/>
                <a:gd name="connsiteX258" fmla="*/ 196003 w 1006958"/>
                <a:gd name="connsiteY258" fmla="*/ 622420 h 1007485"/>
                <a:gd name="connsiteX259" fmla="*/ 193078 w 1006958"/>
                <a:gd name="connsiteY259" fmla="*/ 589114 h 1007485"/>
                <a:gd name="connsiteX260" fmla="*/ 191291 w 1006958"/>
                <a:gd name="connsiteY260" fmla="*/ 587435 h 1007485"/>
                <a:gd name="connsiteX261" fmla="*/ 896518 w 1006958"/>
                <a:gd name="connsiteY261" fmla="*/ 523801 h 1007485"/>
                <a:gd name="connsiteX262" fmla="*/ 897385 w 1006958"/>
                <a:gd name="connsiteY262" fmla="*/ 524560 h 1007485"/>
                <a:gd name="connsiteX263" fmla="*/ 900363 w 1006958"/>
                <a:gd name="connsiteY263" fmla="*/ 558191 h 1007485"/>
                <a:gd name="connsiteX264" fmla="*/ 897656 w 1006958"/>
                <a:gd name="connsiteY264" fmla="*/ 561440 h 1007485"/>
                <a:gd name="connsiteX265" fmla="*/ 828227 w 1006958"/>
                <a:gd name="connsiteY265" fmla="*/ 567614 h 1007485"/>
                <a:gd name="connsiteX266" fmla="*/ 824490 w 1006958"/>
                <a:gd name="connsiteY266" fmla="*/ 564473 h 1007485"/>
                <a:gd name="connsiteX267" fmla="*/ 821727 w 1006958"/>
                <a:gd name="connsiteY267" fmla="*/ 533441 h 1007485"/>
                <a:gd name="connsiteX268" fmla="*/ 824436 w 1006958"/>
                <a:gd name="connsiteY268" fmla="*/ 530191 h 1007485"/>
                <a:gd name="connsiteX269" fmla="*/ 557119 w 1006958"/>
                <a:gd name="connsiteY269" fmla="*/ 516436 h 1007485"/>
                <a:gd name="connsiteX270" fmla="*/ 560423 w 1006958"/>
                <a:gd name="connsiteY270" fmla="*/ 519197 h 1007485"/>
                <a:gd name="connsiteX271" fmla="*/ 563076 w 1006958"/>
                <a:gd name="connsiteY271" fmla="*/ 549255 h 1007485"/>
                <a:gd name="connsiteX272" fmla="*/ 560369 w 1006958"/>
                <a:gd name="connsiteY272" fmla="*/ 552504 h 1007485"/>
                <a:gd name="connsiteX273" fmla="*/ 529553 w 1006958"/>
                <a:gd name="connsiteY273" fmla="*/ 555212 h 1007485"/>
                <a:gd name="connsiteX274" fmla="*/ 525546 w 1006958"/>
                <a:gd name="connsiteY274" fmla="*/ 551854 h 1007485"/>
                <a:gd name="connsiteX275" fmla="*/ 522947 w 1006958"/>
                <a:gd name="connsiteY275" fmla="*/ 522501 h 1007485"/>
                <a:gd name="connsiteX276" fmla="*/ 525655 w 1006958"/>
                <a:gd name="connsiteY276" fmla="*/ 519252 h 1007485"/>
                <a:gd name="connsiteX277" fmla="*/ 961345 w 1006958"/>
                <a:gd name="connsiteY277" fmla="*/ 443758 h 1007485"/>
                <a:gd name="connsiteX278" fmla="*/ 964649 w 1006958"/>
                <a:gd name="connsiteY278" fmla="*/ 446520 h 1007485"/>
                <a:gd name="connsiteX279" fmla="*/ 973909 w 1006958"/>
                <a:gd name="connsiteY279" fmla="*/ 550826 h 1007485"/>
                <a:gd name="connsiteX280" fmla="*/ 971201 w 1006958"/>
                <a:gd name="connsiteY280" fmla="*/ 554075 h 1007485"/>
                <a:gd name="connsiteX281" fmla="*/ 936702 w 1006958"/>
                <a:gd name="connsiteY281" fmla="*/ 557108 h 1007485"/>
                <a:gd name="connsiteX282" fmla="*/ 933507 w 1006958"/>
                <a:gd name="connsiteY282" fmla="*/ 521040 h 1007485"/>
                <a:gd name="connsiteX283" fmla="*/ 897385 w 1006958"/>
                <a:gd name="connsiteY283" fmla="*/ 524236 h 1007485"/>
                <a:gd name="connsiteX284" fmla="*/ 894352 w 1006958"/>
                <a:gd name="connsiteY284" fmla="*/ 489791 h 1007485"/>
                <a:gd name="connsiteX285" fmla="*/ 897061 w 1006958"/>
                <a:gd name="connsiteY285" fmla="*/ 486542 h 1007485"/>
                <a:gd name="connsiteX286" fmla="*/ 930203 w 1006958"/>
                <a:gd name="connsiteY286" fmla="*/ 483617 h 1007485"/>
                <a:gd name="connsiteX287" fmla="*/ 927225 w 1006958"/>
                <a:gd name="connsiteY287" fmla="*/ 449770 h 1007485"/>
                <a:gd name="connsiteX288" fmla="*/ 929933 w 1006958"/>
                <a:gd name="connsiteY288" fmla="*/ 446520 h 1007485"/>
                <a:gd name="connsiteX289" fmla="*/ 145042 w 1006958"/>
                <a:gd name="connsiteY289" fmla="*/ 477984 h 1007485"/>
                <a:gd name="connsiteX290" fmla="*/ 147100 w 1006958"/>
                <a:gd name="connsiteY290" fmla="*/ 479717 h 1007485"/>
                <a:gd name="connsiteX291" fmla="*/ 150188 w 1006958"/>
                <a:gd name="connsiteY291" fmla="*/ 514487 h 1007485"/>
                <a:gd name="connsiteX292" fmla="*/ 148454 w 1006958"/>
                <a:gd name="connsiteY292" fmla="*/ 516544 h 1007485"/>
                <a:gd name="connsiteX293" fmla="*/ 113685 w 1006958"/>
                <a:gd name="connsiteY293" fmla="*/ 519631 h 1007485"/>
                <a:gd name="connsiteX294" fmla="*/ 111628 w 1006958"/>
                <a:gd name="connsiteY294" fmla="*/ 517898 h 1007485"/>
                <a:gd name="connsiteX295" fmla="*/ 108540 w 1006958"/>
                <a:gd name="connsiteY295" fmla="*/ 483130 h 1007485"/>
                <a:gd name="connsiteX296" fmla="*/ 110273 w 1006958"/>
                <a:gd name="connsiteY296" fmla="*/ 481072 h 1007485"/>
                <a:gd name="connsiteX297" fmla="*/ 477509 w 1006958"/>
                <a:gd name="connsiteY297" fmla="*/ 449825 h 1007485"/>
                <a:gd name="connsiteX298" fmla="*/ 479620 w 1006958"/>
                <a:gd name="connsiteY298" fmla="*/ 451558 h 1007485"/>
                <a:gd name="connsiteX299" fmla="*/ 485795 w 1006958"/>
                <a:gd name="connsiteY299" fmla="*/ 520878 h 1007485"/>
                <a:gd name="connsiteX300" fmla="*/ 484063 w 1006958"/>
                <a:gd name="connsiteY300" fmla="*/ 522935 h 1007485"/>
                <a:gd name="connsiteX301" fmla="*/ 449347 w 1006958"/>
                <a:gd name="connsiteY301" fmla="*/ 526023 h 1007485"/>
                <a:gd name="connsiteX302" fmla="*/ 452759 w 1006958"/>
                <a:gd name="connsiteY302" fmla="*/ 564203 h 1007485"/>
                <a:gd name="connsiteX303" fmla="*/ 452759 w 1006958"/>
                <a:gd name="connsiteY303" fmla="*/ 564258 h 1007485"/>
                <a:gd name="connsiteX304" fmla="*/ 485848 w 1006958"/>
                <a:gd name="connsiteY304" fmla="*/ 561332 h 1007485"/>
                <a:gd name="connsiteX305" fmla="*/ 487907 w 1006958"/>
                <a:gd name="connsiteY305" fmla="*/ 563065 h 1007485"/>
                <a:gd name="connsiteX306" fmla="*/ 490831 w 1006958"/>
                <a:gd name="connsiteY306" fmla="*/ 595939 h 1007485"/>
                <a:gd name="connsiteX307" fmla="*/ 489098 w 1006958"/>
                <a:gd name="connsiteY307" fmla="*/ 598051 h 1007485"/>
                <a:gd name="connsiteX308" fmla="*/ 382627 w 1006958"/>
                <a:gd name="connsiteY308" fmla="*/ 607474 h 1007485"/>
                <a:gd name="connsiteX309" fmla="*/ 380569 w 1006958"/>
                <a:gd name="connsiteY309" fmla="*/ 605741 h 1007485"/>
                <a:gd name="connsiteX310" fmla="*/ 377319 w 1006958"/>
                <a:gd name="connsiteY310" fmla="*/ 570918 h 1007485"/>
                <a:gd name="connsiteX311" fmla="*/ 415175 w 1006958"/>
                <a:gd name="connsiteY311" fmla="*/ 567561 h 1007485"/>
                <a:gd name="connsiteX312" fmla="*/ 411763 w 1006958"/>
                <a:gd name="connsiteY312" fmla="*/ 529164 h 1007485"/>
                <a:gd name="connsiteX313" fmla="*/ 413495 w 1006958"/>
                <a:gd name="connsiteY313" fmla="*/ 527106 h 1007485"/>
                <a:gd name="connsiteX314" fmla="*/ 447181 w 1006958"/>
                <a:gd name="connsiteY314" fmla="*/ 524128 h 1007485"/>
                <a:gd name="connsiteX315" fmla="*/ 448264 w 1006958"/>
                <a:gd name="connsiteY315" fmla="*/ 524398 h 1007485"/>
                <a:gd name="connsiteX316" fmla="*/ 442090 w 1006958"/>
                <a:gd name="connsiteY316" fmla="*/ 454861 h 1007485"/>
                <a:gd name="connsiteX317" fmla="*/ 443824 w 1006958"/>
                <a:gd name="connsiteY317" fmla="*/ 452804 h 1007485"/>
                <a:gd name="connsiteX318" fmla="*/ 695978 w 1006958"/>
                <a:gd name="connsiteY318" fmla="*/ 393772 h 1007485"/>
                <a:gd name="connsiteX319" fmla="*/ 626115 w 1006958"/>
                <a:gd name="connsiteY319" fmla="*/ 399946 h 1007485"/>
                <a:gd name="connsiteX320" fmla="*/ 623407 w 1006958"/>
                <a:gd name="connsiteY320" fmla="*/ 403195 h 1007485"/>
                <a:gd name="connsiteX321" fmla="*/ 626332 w 1006958"/>
                <a:gd name="connsiteY321" fmla="*/ 436177 h 1007485"/>
                <a:gd name="connsiteX322" fmla="*/ 626656 w 1006958"/>
                <a:gd name="connsiteY322" fmla="*/ 436448 h 1007485"/>
                <a:gd name="connsiteX323" fmla="*/ 593296 w 1006958"/>
                <a:gd name="connsiteY323" fmla="*/ 439425 h 1007485"/>
                <a:gd name="connsiteX324" fmla="*/ 590589 w 1006958"/>
                <a:gd name="connsiteY324" fmla="*/ 442675 h 1007485"/>
                <a:gd name="connsiteX325" fmla="*/ 593512 w 1006958"/>
                <a:gd name="connsiteY325" fmla="*/ 475548 h 1007485"/>
                <a:gd name="connsiteX326" fmla="*/ 593784 w 1006958"/>
                <a:gd name="connsiteY326" fmla="*/ 475765 h 1007485"/>
                <a:gd name="connsiteX327" fmla="*/ 665163 w 1006958"/>
                <a:gd name="connsiteY327" fmla="*/ 469428 h 1007485"/>
                <a:gd name="connsiteX328" fmla="*/ 667870 w 1006958"/>
                <a:gd name="connsiteY328" fmla="*/ 466179 h 1007485"/>
                <a:gd name="connsiteX329" fmla="*/ 664946 w 1006958"/>
                <a:gd name="connsiteY329" fmla="*/ 433360 h 1007485"/>
                <a:gd name="connsiteX330" fmla="*/ 664729 w 1006958"/>
                <a:gd name="connsiteY330" fmla="*/ 433143 h 1007485"/>
                <a:gd name="connsiteX331" fmla="*/ 699281 w 1006958"/>
                <a:gd name="connsiteY331" fmla="*/ 430057 h 1007485"/>
                <a:gd name="connsiteX332" fmla="*/ 701988 w 1006958"/>
                <a:gd name="connsiteY332" fmla="*/ 426808 h 1007485"/>
                <a:gd name="connsiteX333" fmla="*/ 699281 w 1006958"/>
                <a:gd name="connsiteY333" fmla="*/ 396534 h 1007485"/>
                <a:gd name="connsiteX334" fmla="*/ 695978 w 1006958"/>
                <a:gd name="connsiteY334" fmla="*/ 393772 h 1007485"/>
                <a:gd name="connsiteX335" fmla="*/ 286227 w 1006958"/>
                <a:gd name="connsiteY335" fmla="*/ 392038 h 1007485"/>
                <a:gd name="connsiteX336" fmla="*/ 250376 w 1006958"/>
                <a:gd name="connsiteY336" fmla="*/ 395234 h 1007485"/>
                <a:gd name="connsiteX337" fmla="*/ 253572 w 1006958"/>
                <a:gd name="connsiteY337" fmla="*/ 431086 h 1007485"/>
                <a:gd name="connsiteX338" fmla="*/ 255629 w 1006958"/>
                <a:gd name="connsiteY338" fmla="*/ 432819 h 1007485"/>
                <a:gd name="connsiteX339" fmla="*/ 289530 w 1006958"/>
                <a:gd name="connsiteY339" fmla="*/ 429786 h 1007485"/>
                <a:gd name="connsiteX340" fmla="*/ 291264 w 1006958"/>
                <a:gd name="connsiteY340" fmla="*/ 427674 h 1007485"/>
                <a:gd name="connsiteX341" fmla="*/ 288285 w 1006958"/>
                <a:gd name="connsiteY341" fmla="*/ 393771 h 1007485"/>
                <a:gd name="connsiteX342" fmla="*/ 286227 w 1006958"/>
                <a:gd name="connsiteY342" fmla="*/ 392038 h 1007485"/>
                <a:gd name="connsiteX343" fmla="*/ 843553 w 1006958"/>
                <a:gd name="connsiteY343" fmla="*/ 343352 h 1007485"/>
                <a:gd name="connsiteX344" fmla="*/ 846749 w 1006958"/>
                <a:gd name="connsiteY344" fmla="*/ 379853 h 1007485"/>
                <a:gd name="connsiteX345" fmla="*/ 884225 w 1006958"/>
                <a:gd name="connsiteY345" fmla="*/ 376550 h 1007485"/>
                <a:gd name="connsiteX346" fmla="*/ 887473 w 1006958"/>
                <a:gd name="connsiteY346" fmla="*/ 412997 h 1007485"/>
                <a:gd name="connsiteX347" fmla="*/ 849998 w 1006958"/>
                <a:gd name="connsiteY347" fmla="*/ 416301 h 1007485"/>
                <a:gd name="connsiteX348" fmla="*/ 852976 w 1006958"/>
                <a:gd name="connsiteY348" fmla="*/ 449715 h 1007485"/>
                <a:gd name="connsiteX349" fmla="*/ 850269 w 1006958"/>
                <a:gd name="connsiteY349" fmla="*/ 452964 h 1007485"/>
                <a:gd name="connsiteX350" fmla="*/ 818857 w 1006958"/>
                <a:gd name="connsiteY350" fmla="*/ 455727 h 1007485"/>
                <a:gd name="connsiteX351" fmla="*/ 815555 w 1006958"/>
                <a:gd name="connsiteY351" fmla="*/ 452964 h 1007485"/>
                <a:gd name="connsiteX352" fmla="*/ 806402 w 1006958"/>
                <a:gd name="connsiteY352" fmla="*/ 349634 h 1007485"/>
                <a:gd name="connsiteX353" fmla="*/ 809110 w 1006958"/>
                <a:gd name="connsiteY353" fmla="*/ 346385 h 1007485"/>
                <a:gd name="connsiteX354" fmla="*/ 60340 w 1006958"/>
                <a:gd name="connsiteY354" fmla="*/ 375088 h 1007485"/>
                <a:gd name="connsiteX355" fmla="*/ 62398 w 1006958"/>
                <a:gd name="connsiteY355" fmla="*/ 376820 h 1007485"/>
                <a:gd name="connsiteX356" fmla="*/ 65322 w 1006958"/>
                <a:gd name="connsiteY356" fmla="*/ 409911 h 1007485"/>
                <a:gd name="connsiteX357" fmla="*/ 63589 w 1006958"/>
                <a:gd name="connsiteY357" fmla="*/ 411968 h 1007485"/>
                <a:gd name="connsiteX358" fmla="*/ 30500 w 1006958"/>
                <a:gd name="connsiteY358" fmla="*/ 414893 h 1007485"/>
                <a:gd name="connsiteX359" fmla="*/ 28442 w 1006958"/>
                <a:gd name="connsiteY359" fmla="*/ 413160 h 1007485"/>
                <a:gd name="connsiteX360" fmla="*/ 25517 w 1006958"/>
                <a:gd name="connsiteY360" fmla="*/ 380070 h 1007485"/>
                <a:gd name="connsiteX361" fmla="*/ 27250 w 1006958"/>
                <a:gd name="connsiteY361" fmla="*/ 378013 h 1007485"/>
                <a:gd name="connsiteX362" fmla="*/ 134102 w 1006958"/>
                <a:gd name="connsiteY362" fmla="*/ 367236 h 1007485"/>
                <a:gd name="connsiteX363" fmla="*/ 137351 w 1006958"/>
                <a:gd name="connsiteY363" fmla="*/ 369944 h 1007485"/>
                <a:gd name="connsiteX364" fmla="*/ 143525 w 1006958"/>
                <a:gd name="connsiteY364" fmla="*/ 439534 h 1007485"/>
                <a:gd name="connsiteX365" fmla="*/ 140818 w 1006958"/>
                <a:gd name="connsiteY365" fmla="*/ 442784 h 1007485"/>
                <a:gd name="connsiteX366" fmla="*/ 108106 w 1006958"/>
                <a:gd name="connsiteY366" fmla="*/ 445708 h 1007485"/>
                <a:gd name="connsiteX367" fmla="*/ 104858 w 1006958"/>
                <a:gd name="connsiteY367" fmla="*/ 443001 h 1007485"/>
                <a:gd name="connsiteX368" fmla="*/ 98683 w 1006958"/>
                <a:gd name="connsiteY368" fmla="*/ 373410 h 1007485"/>
                <a:gd name="connsiteX369" fmla="*/ 101392 w 1006958"/>
                <a:gd name="connsiteY369" fmla="*/ 370160 h 1007485"/>
                <a:gd name="connsiteX370" fmla="*/ 318938 w 1006958"/>
                <a:gd name="connsiteY370" fmla="*/ 351096 h 1007485"/>
                <a:gd name="connsiteX371" fmla="*/ 322188 w 1006958"/>
                <a:gd name="connsiteY371" fmla="*/ 353805 h 1007485"/>
                <a:gd name="connsiteX372" fmla="*/ 328524 w 1006958"/>
                <a:gd name="connsiteY372" fmla="*/ 424912 h 1007485"/>
                <a:gd name="connsiteX373" fmla="*/ 362318 w 1006958"/>
                <a:gd name="connsiteY373" fmla="*/ 421933 h 1007485"/>
                <a:gd name="connsiteX374" fmla="*/ 365567 w 1006958"/>
                <a:gd name="connsiteY374" fmla="*/ 424641 h 1007485"/>
                <a:gd name="connsiteX375" fmla="*/ 378511 w 1006958"/>
                <a:gd name="connsiteY375" fmla="*/ 570430 h 1007485"/>
                <a:gd name="connsiteX376" fmla="*/ 340818 w 1006958"/>
                <a:gd name="connsiteY376" fmla="*/ 573788 h 1007485"/>
                <a:gd name="connsiteX377" fmla="*/ 344066 w 1006958"/>
                <a:gd name="connsiteY377" fmla="*/ 610235 h 1007485"/>
                <a:gd name="connsiteX378" fmla="*/ 270414 w 1006958"/>
                <a:gd name="connsiteY378" fmla="*/ 616788 h 1007485"/>
                <a:gd name="connsiteX379" fmla="*/ 268681 w 1006958"/>
                <a:gd name="connsiteY379" fmla="*/ 618901 h 1007485"/>
                <a:gd name="connsiteX380" fmla="*/ 271768 w 1006958"/>
                <a:gd name="connsiteY380" fmla="*/ 653561 h 1007485"/>
                <a:gd name="connsiteX381" fmla="*/ 273826 w 1006958"/>
                <a:gd name="connsiteY381" fmla="*/ 655293 h 1007485"/>
                <a:gd name="connsiteX382" fmla="*/ 347641 w 1006958"/>
                <a:gd name="connsiteY382" fmla="*/ 648740 h 1007485"/>
                <a:gd name="connsiteX383" fmla="*/ 344283 w 1006958"/>
                <a:gd name="connsiteY383" fmla="*/ 610777 h 1007485"/>
                <a:gd name="connsiteX384" fmla="*/ 381814 w 1006958"/>
                <a:gd name="connsiteY384" fmla="*/ 607473 h 1007485"/>
                <a:gd name="connsiteX385" fmla="*/ 385010 w 1006958"/>
                <a:gd name="connsiteY385" fmla="*/ 643270 h 1007485"/>
                <a:gd name="connsiteX386" fmla="*/ 382301 w 1006958"/>
                <a:gd name="connsiteY386" fmla="*/ 646520 h 1007485"/>
                <a:gd name="connsiteX387" fmla="*/ 347749 w 1006958"/>
                <a:gd name="connsiteY387" fmla="*/ 649607 h 1007485"/>
                <a:gd name="connsiteX388" fmla="*/ 350620 w 1006958"/>
                <a:gd name="connsiteY388" fmla="*/ 682209 h 1007485"/>
                <a:gd name="connsiteX389" fmla="*/ 347911 w 1006958"/>
                <a:gd name="connsiteY389" fmla="*/ 685459 h 1007485"/>
                <a:gd name="connsiteX390" fmla="*/ 168762 w 1006958"/>
                <a:gd name="connsiteY390" fmla="*/ 701164 h 1007485"/>
                <a:gd name="connsiteX391" fmla="*/ 165512 w 1006958"/>
                <a:gd name="connsiteY391" fmla="*/ 698457 h 1007485"/>
                <a:gd name="connsiteX392" fmla="*/ 159392 w 1006958"/>
                <a:gd name="connsiteY392" fmla="*/ 629244 h 1007485"/>
                <a:gd name="connsiteX393" fmla="*/ 125112 w 1006958"/>
                <a:gd name="connsiteY393" fmla="*/ 632277 h 1007485"/>
                <a:gd name="connsiteX394" fmla="*/ 122999 w 1006958"/>
                <a:gd name="connsiteY394" fmla="*/ 631627 h 1007485"/>
                <a:gd name="connsiteX395" fmla="*/ 123271 w 1006958"/>
                <a:gd name="connsiteY395" fmla="*/ 632601 h 1007485"/>
                <a:gd name="connsiteX396" fmla="*/ 126195 w 1006958"/>
                <a:gd name="connsiteY396" fmla="*/ 665313 h 1007485"/>
                <a:gd name="connsiteX397" fmla="*/ 123486 w 1006958"/>
                <a:gd name="connsiteY397" fmla="*/ 668561 h 1007485"/>
                <a:gd name="connsiteX398" fmla="*/ 53897 w 1006958"/>
                <a:gd name="connsiteY398" fmla="*/ 674735 h 1007485"/>
                <a:gd name="connsiteX399" fmla="*/ 50646 w 1006958"/>
                <a:gd name="connsiteY399" fmla="*/ 672027 h 1007485"/>
                <a:gd name="connsiteX400" fmla="*/ 47722 w 1006958"/>
                <a:gd name="connsiteY400" fmla="*/ 639317 h 1007485"/>
                <a:gd name="connsiteX401" fmla="*/ 50430 w 1006958"/>
                <a:gd name="connsiteY401" fmla="*/ 636068 h 1007485"/>
                <a:gd name="connsiteX402" fmla="*/ 120021 w 1006958"/>
                <a:gd name="connsiteY402" fmla="*/ 629894 h 1007485"/>
                <a:gd name="connsiteX403" fmla="*/ 122133 w 1006958"/>
                <a:gd name="connsiteY403" fmla="*/ 630544 h 1007485"/>
                <a:gd name="connsiteX404" fmla="*/ 121863 w 1006958"/>
                <a:gd name="connsiteY404" fmla="*/ 629569 h 1007485"/>
                <a:gd name="connsiteX405" fmla="*/ 118668 w 1006958"/>
                <a:gd name="connsiteY405" fmla="*/ 593772 h 1007485"/>
                <a:gd name="connsiteX406" fmla="*/ 47181 w 1006958"/>
                <a:gd name="connsiteY406" fmla="*/ 600108 h 1007485"/>
                <a:gd name="connsiteX407" fmla="*/ 43931 w 1006958"/>
                <a:gd name="connsiteY407" fmla="*/ 597400 h 1007485"/>
                <a:gd name="connsiteX408" fmla="*/ 41007 w 1006958"/>
                <a:gd name="connsiteY408" fmla="*/ 564690 h 1007485"/>
                <a:gd name="connsiteX409" fmla="*/ 43715 w 1006958"/>
                <a:gd name="connsiteY409" fmla="*/ 561439 h 1007485"/>
                <a:gd name="connsiteX410" fmla="*/ 152461 w 1006958"/>
                <a:gd name="connsiteY410" fmla="*/ 551800 h 1007485"/>
                <a:gd name="connsiteX411" fmla="*/ 149590 w 1006958"/>
                <a:gd name="connsiteY411" fmla="*/ 519306 h 1007485"/>
                <a:gd name="connsiteX412" fmla="*/ 152299 w 1006958"/>
                <a:gd name="connsiteY412" fmla="*/ 516058 h 1007485"/>
                <a:gd name="connsiteX413" fmla="*/ 185116 w 1006958"/>
                <a:gd name="connsiteY413" fmla="*/ 513132 h 1007485"/>
                <a:gd name="connsiteX414" fmla="*/ 181976 w 1006958"/>
                <a:gd name="connsiteY414" fmla="*/ 477606 h 1007485"/>
                <a:gd name="connsiteX415" fmla="*/ 184684 w 1006958"/>
                <a:gd name="connsiteY415" fmla="*/ 474357 h 1007485"/>
                <a:gd name="connsiteX416" fmla="*/ 219394 w 1006958"/>
                <a:gd name="connsiteY416" fmla="*/ 471275 h 1007485"/>
                <a:gd name="connsiteX417" fmla="*/ 219398 w 1006958"/>
                <a:gd name="connsiteY417" fmla="*/ 471324 h 1007485"/>
                <a:gd name="connsiteX418" fmla="*/ 219457 w 1006958"/>
                <a:gd name="connsiteY418" fmla="*/ 471319 h 1007485"/>
                <a:gd name="connsiteX419" fmla="*/ 222702 w 1006958"/>
                <a:gd name="connsiteY419" fmla="*/ 507879 h 1007485"/>
                <a:gd name="connsiteX420" fmla="*/ 224759 w 1006958"/>
                <a:gd name="connsiteY420" fmla="*/ 509612 h 1007485"/>
                <a:gd name="connsiteX421" fmla="*/ 295704 w 1006958"/>
                <a:gd name="connsiteY421" fmla="*/ 503330 h 1007485"/>
                <a:gd name="connsiteX422" fmla="*/ 298900 w 1006958"/>
                <a:gd name="connsiteY422" fmla="*/ 539236 h 1007485"/>
                <a:gd name="connsiteX423" fmla="*/ 263806 w 1006958"/>
                <a:gd name="connsiteY423" fmla="*/ 542323 h 1007485"/>
                <a:gd name="connsiteX424" fmla="*/ 262073 w 1006958"/>
                <a:gd name="connsiteY424" fmla="*/ 544381 h 1007485"/>
                <a:gd name="connsiteX425" fmla="*/ 264999 w 1006958"/>
                <a:gd name="connsiteY425" fmla="*/ 577525 h 1007485"/>
                <a:gd name="connsiteX426" fmla="*/ 267111 w 1006958"/>
                <a:gd name="connsiteY426" fmla="*/ 579258 h 1007485"/>
                <a:gd name="connsiteX427" fmla="*/ 300254 w 1006958"/>
                <a:gd name="connsiteY427" fmla="*/ 576332 h 1007485"/>
                <a:gd name="connsiteX428" fmla="*/ 301988 w 1006958"/>
                <a:gd name="connsiteY428" fmla="*/ 574275 h 1007485"/>
                <a:gd name="connsiteX429" fmla="*/ 298900 w 1006958"/>
                <a:gd name="connsiteY429" fmla="*/ 539453 h 1007485"/>
                <a:gd name="connsiteX430" fmla="*/ 334481 w 1006958"/>
                <a:gd name="connsiteY430" fmla="*/ 536311 h 1007485"/>
                <a:gd name="connsiteX431" fmla="*/ 336214 w 1006958"/>
                <a:gd name="connsiteY431" fmla="*/ 534254 h 1007485"/>
                <a:gd name="connsiteX432" fmla="*/ 332802 w 1006958"/>
                <a:gd name="connsiteY432" fmla="*/ 495965 h 1007485"/>
                <a:gd name="connsiteX433" fmla="*/ 332748 w 1006958"/>
                <a:gd name="connsiteY433" fmla="*/ 495802 h 1007485"/>
                <a:gd name="connsiteX434" fmla="*/ 329877 w 1006958"/>
                <a:gd name="connsiteY434" fmla="*/ 463417 h 1007485"/>
                <a:gd name="connsiteX435" fmla="*/ 327819 w 1006958"/>
                <a:gd name="connsiteY435" fmla="*/ 461684 h 1007485"/>
                <a:gd name="connsiteX436" fmla="*/ 219457 w 1006958"/>
                <a:gd name="connsiteY436" fmla="*/ 471319 h 1007485"/>
                <a:gd name="connsiteX437" fmla="*/ 219453 w 1006958"/>
                <a:gd name="connsiteY437" fmla="*/ 471269 h 1007485"/>
                <a:gd name="connsiteX438" fmla="*/ 219394 w 1006958"/>
                <a:gd name="connsiteY438" fmla="*/ 471275 h 1007485"/>
                <a:gd name="connsiteX439" fmla="*/ 216419 w 1006958"/>
                <a:gd name="connsiteY439" fmla="*/ 437855 h 1007485"/>
                <a:gd name="connsiteX440" fmla="*/ 216637 w 1006958"/>
                <a:gd name="connsiteY440" fmla="*/ 436502 h 1007485"/>
                <a:gd name="connsiteX441" fmla="*/ 181543 w 1006958"/>
                <a:gd name="connsiteY441" fmla="*/ 439643 h 1007485"/>
                <a:gd name="connsiteX442" fmla="*/ 178293 w 1006958"/>
                <a:gd name="connsiteY442" fmla="*/ 436934 h 1007485"/>
                <a:gd name="connsiteX443" fmla="*/ 175369 w 1006958"/>
                <a:gd name="connsiteY443" fmla="*/ 404224 h 1007485"/>
                <a:gd name="connsiteX444" fmla="*/ 178077 w 1006958"/>
                <a:gd name="connsiteY444" fmla="*/ 400974 h 1007485"/>
                <a:gd name="connsiteX445" fmla="*/ 250214 w 1006958"/>
                <a:gd name="connsiteY445" fmla="*/ 394584 h 1007485"/>
                <a:gd name="connsiteX446" fmla="*/ 247180 w 1006958"/>
                <a:gd name="connsiteY446" fmla="*/ 360466 h 1007485"/>
                <a:gd name="connsiteX447" fmla="*/ 249889 w 1006958"/>
                <a:gd name="connsiteY447" fmla="*/ 357216 h 1007485"/>
                <a:gd name="connsiteX448" fmla="*/ 504479 w 1006958"/>
                <a:gd name="connsiteY448" fmla="*/ 335552 h 1007485"/>
                <a:gd name="connsiteX449" fmla="*/ 507783 w 1006958"/>
                <a:gd name="connsiteY449" fmla="*/ 338314 h 1007485"/>
                <a:gd name="connsiteX450" fmla="*/ 510599 w 1006958"/>
                <a:gd name="connsiteY450" fmla="*/ 369942 h 1007485"/>
                <a:gd name="connsiteX451" fmla="*/ 507891 w 1006958"/>
                <a:gd name="connsiteY451" fmla="*/ 373191 h 1007485"/>
                <a:gd name="connsiteX452" fmla="*/ 473230 w 1006958"/>
                <a:gd name="connsiteY452" fmla="*/ 376278 h 1007485"/>
                <a:gd name="connsiteX453" fmla="*/ 476209 w 1006958"/>
                <a:gd name="connsiteY453" fmla="*/ 410017 h 1007485"/>
                <a:gd name="connsiteX454" fmla="*/ 473502 w 1006958"/>
                <a:gd name="connsiteY454" fmla="*/ 413267 h 1007485"/>
                <a:gd name="connsiteX455" fmla="*/ 442525 w 1006958"/>
                <a:gd name="connsiteY455" fmla="*/ 416029 h 1007485"/>
                <a:gd name="connsiteX456" fmla="*/ 438516 w 1006958"/>
                <a:gd name="connsiteY456" fmla="*/ 412671 h 1007485"/>
                <a:gd name="connsiteX457" fmla="*/ 435484 w 1006958"/>
                <a:gd name="connsiteY457" fmla="*/ 378715 h 1007485"/>
                <a:gd name="connsiteX458" fmla="*/ 473122 w 1006958"/>
                <a:gd name="connsiteY458" fmla="*/ 375357 h 1007485"/>
                <a:gd name="connsiteX459" fmla="*/ 470143 w 1006958"/>
                <a:gd name="connsiteY459" fmla="*/ 341617 h 1007485"/>
                <a:gd name="connsiteX460" fmla="*/ 472852 w 1006958"/>
                <a:gd name="connsiteY460" fmla="*/ 338369 h 1007485"/>
                <a:gd name="connsiteX461" fmla="*/ 874098 w 1006958"/>
                <a:gd name="connsiteY461" fmla="*/ 302896 h 1007485"/>
                <a:gd name="connsiteX462" fmla="*/ 877239 w 1006958"/>
                <a:gd name="connsiteY462" fmla="*/ 305659 h 1007485"/>
                <a:gd name="connsiteX463" fmla="*/ 880272 w 1006958"/>
                <a:gd name="connsiteY463" fmla="*/ 339560 h 1007485"/>
                <a:gd name="connsiteX464" fmla="*/ 843446 w 1006958"/>
                <a:gd name="connsiteY464" fmla="*/ 342810 h 1007485"/>
                <a:gd name="connsiteX465" fmla="*/ 840467 w 1006958"/>
                <a:gd name="connsiteY465" fmla="*/ 308963 h 1007485"/>
                <a:gd name="connsiteX466" fmla="*/ 843229 w 1006958"/>
                <a:gd name="connsiteY466" fmla="*/ 305659 h 1007485"/>
                <a:gd name="connsiteX467" fmla="*/ 948238 w 1006958"/>
                <a:gd name="connsiteY467" fmla="*/ 296073 h 1007485"/>
                <a:gd name="connsiteX468" fmla="*/ 951541 w 1006958"/>
                <a:gd name="connsiteY468" fmla="*/ 298835 h 1007485"/>
                <a:gd name="connsiteX469" fmla="*/ 960748 w 1006958"/>
                <a:gd name="connsiteY469" fmla="*/ 403141 h 1007485"/>
                <a:gd name="connsiteX470" fmla="*/ 958040 w 1006958"/>
                <a:gd name="connsiteY470" fmla="*/ 406390 h 1007485"/>
                <a:gd name="connsiteX471" fmla="*/ 923596 w 1006958"/>
                <a:gd name="connsiteY471" fmla="*/ 409423 h 1007485"/>
                <a:gd name="connsiteX472" fmla="*/ 920402 w 1006958"/>
                <a:gd name="connsiteY472" fmla="*/ 373300 h 1007485"/>
                <a:gd name="connsiteX473" fmla="*/ 884279 w 1006958"/>
                <a:gd name="connsiteY473" fmla="*/ 376496 h 1007485"/>
                <a:gd name="connsiteX474" fmla="*/ 881030 w 1006958"/>
                <a:gd name="connsiteY474" fmla="*/ 339669 h 1007485"/>
                <a:gd name="connsiteX475" fmla="*/ 917152 w 1006958"/>
                <a:gd name="connsiteY475" fmla="*/ 336473 h 1007485"/>
                <a:gd name="connsiteX476" fmla="*/ 914119 w 1006958"/>
                <a:gd name="connsiteY476" fmla="*/ 302085 h 1007485"/>
                <a:gd name="connsiteX477" fmla="*/ 916827 w 1006958"/>
                <a:gd name="connsiteY477" fmla="*/ 298835 h 1007485"/>
                <a:gd name="connsiteX478" fmla="*/ 422649 w 1006958"/>
                <a:gd name="connsiteY478" fmla="*/ 268452 h 1007485"/>
                <a:gd name="connsiteX479" fmla="*/ 425952 w 1006958"/>
                <a:gd name="connsiteY479" fmla="*/ 271161 h 1007485"/>
                <a:gd name="connsiteX480" fmla="*/ 435484 w 1006958"/>
                <a:gd name="connsiteY480" fmla="*/ 378715 h 1007485"/>
                <a:gd name="connsiteX481" fmla="*/ 435267 w 1006958"/>
                <a:gd name="connsiteY481" fmla="*/ 378986 h 1007485"/>
                <a:gd name="connsiteX482" fmla="*/ 401960 w 1006958"/>
                <a:gd name="connsiteY482" fmla="*/ 381964 h 1007485"/>
                <a:gd name="connsiteX483" fmla="*/ 397952 w 1006958"/>
                <a:gd name="connsiteY483" fmla="*/ 378606 h 1007485"/>
                <a:gd name="connsiteX484" fmla="*/ 388692 w 1006958"/>
                <a:gd name="connsiteY484" fmla="*/ 274464 h 1007485"/>
                <a:gd name="connsiteX485" fmla="*/ 391400 w 1006958"/>
                <a:gd name="connsiteY485" fmla="*/ 271214 h 1007485"/>
                <a:gd name="connsiteX486" fmla="*/ 644583 w 1006958"/>
                <a:gd name="connsiteY486" fmla="*/ 246357 h 1007485"/>
                <a:gd name="connsiteX487" fmla="*/ 648590 w 1006958"/>
                <a:gd name="connsiteY487" fmla="*/ 249715 h 1007485"/>
                <a:gd name="connsiteX488" fmla="*/ 651461 w 1006958"/>
                <a:gd name="connsiteY488" fmla="*/ 281993 h 1007485"/>
                <a:gd name="connsiteX489" fmla="*/ 648752 w 1006958"/>
                <a:gd name="connsiteY489" fmla="*/ 285241 h 1007485"/>
                <a:gd name="connsiteX490" fmla="*/ 614634 w 1006958"/>
                <a:gd name="connsiteY490" fmla="*/ 288275 h 1007485"/>
                <a:gd name="connsiteX491" fmla="*/ 617937 w 1006958"/>
                <a:gd name="connsiteY491" fmla="*/ 325589 h 1007485"/>
                <a:gd name="connsiteX492" fmla="*/ 652002 w 1006958"/>
                <a:gd name="connsiteY492" fmla="*/ 322557 h 1007485"/>
                <a:gd name="connsiteX493" fmla="*/ 655306 w 1006958"/>
                <a:gd name="connsiteY493" fmla="*/ 325318 h 1007485"/>
                <a:gd name="connsiteX494" fmla="*/ 658392 w 1006958"/>
                <a:gd name="connsiteY494" fmla="*/ 359816 h 1007485"/>
                <a:gd name="connsiteX495" fmla="*/ 731612 w 1006958"/>
                <a:gd name="connsiteY495" fmla="*/ 353317 h 1007485"/>
                <a:gd name="connsiteX496" fmla="*/ 728525 w 1006958"/>
                <a:gd name="connsiteY496" fmla="*/ 318548 h 1007485"/>
                <a:gd name="connsiteX497" fmla="*/ 731233 w 1006958"/>
                <a:gd name="connsiteY497" fmla="*/ 315299 h 1007485"/>
                <a:gd name="connsiteX498" fmla="*/ 762698 w 1006958"/>
                <a:gd name="connsiteY498" fmla="*/ 312483 h 1007485"/>
                <a:gd name="connsiteX499" fmla="*/ 766002 w 1006958"/>
                <a:gd name="connsiteY499" fmla="*/ 315245 h 1007485"/>
                <a:gd name="connsiteX500" fmla="*/ 772067 w 1006958"/>
                <a:gd name="connsiteY500" fmla="*/ 383428 h 1007485"/>
                <a:gd name="connsiteX501" fmla="*/ 769359 w 1006958"/>
                <a:gd name="connsiteY501" fmla="*/ 386678 h 1007485"/>
                <a:gd name="connsiteX502" fmla="*/ 735999 w 1006958"/>
                <a:gd name="connsiteY502" fmla="*/ 389656 h 1007485"/>
                <a:gd name="connsiteX503" fmla="*/ 739248 w 1006958"/>
                <a:gd name="connsiteY503" fmla="*/ 426429 h 1007485"/>
                <a:gd name="connsiteX504" fmla="*/ 773692 w 1006958"/>
                <a:gd name="connsiteY504" fmla="*/ 423396 h 1007485"/>
                <a:gd name="connsiteX505" fmla="*/ 776995 w 1006958"/>
                <a:gd name="connsiteY505" fmla="*/ 426157 h 1007485"/>
                <a:gd name="connsiteX506" fmla="*/ 779650 w 1006958"/>
                <a:gd name="connsiteY506" fmla="*/ 456215 h 1007485"/>
                <a:gd name="connsiteX507" fmla="*/ 776941 w 1006958"/>
                <a:gd name="connsiteY507" fmla="*/ 459464 h 1007485"/>
                <a:gd name="connsiteX508" fmla="*/ 742443 w 1006958"/>
                <a:gd name="connsiteY508" fmla="*/ 462551 h 1007485"/>
                <a:gd name="connsiteX509" fmla="*/ 745748 w 1006958"/>
                <a:gd name="connsiteY509" fmla="*/ 499756 h 1007485"/>
                <a:gd name="connsiteX510" fmla="*/ 780190 w 1006958"/>
                <a:gd name="connsiteY510" fmla="*/ 496724 h 1007485"/>
                <a:gd name="connsiteX511" fmla="*/ 783494 w 1006958"/>
                <a:gd name="connsiteY511" fmla="*/ 499486 h 1007485"/>
                <a:gd name="connsiteX512" fmla="*/ 786256 w 1006958"/>
                <a:gd name="connsiteY512" fmla="*/ 530463 h 1007485"/>
                <a:gd name="connsiteX513" fmla="*/ 783549 w 1006958"/>
                <a:gd name="connsiteY513" fmla="*/ 533712 h 1007485"/>
                <a:gd name="connsiteX514" fmla="*/ 715745 w 1006958"/>
                <a:gd name="connsiteY514" fmla="*/ 539724 h 1007485"/>
                <a:gd name="connsiteX515" fmla="*/ 711737 w 1006958"/>
                <a:gd name="connsiteY515" fmla="*/ 536366 h 1007485"/>
                <a:gd name="connsiteX516" fmla="*/ 708812 w 1006958"/>
                <a:gd name="connsiteY516" fmla="*/ 503656 h 1007485"/>
                <a:gd name="connsiteX517" fmla="*/ 709353 w 1006958"/>
                <a:gd name="connsiteY517" fmla="*/ 503006 h 1007485"/>
                <a:gd name="connsiteX518" fmla="*/ 671390 w 1006958"/>
                <a:gd name="connsiteY518" fmla="*/ 506363 h 1007485"/>
                <a:gd name="connsiteX519" fmla="*/ 677077 w 1006958"/>
                <a:gd name="connsiteY519" fmla="*/ 570377 h 1007485"/>
                <a:gd name="connsiteX520" fmla="*/ 667490 w 1006958"/>
                <a:gd name="connsiteY520" fmla="*/ 581804 h 1007485"/>
                <a:gd name="connsiteX521" fmla="*/ 607106 w 1006958"/>
                <a:gd name="connsiteY521" fmla="*/ 587165 h 1007485"/>
                <a:gd name="connsiteX522" fmla="*/ 603098 w 1006958"/>
                <a:gd name="connsiteY522" fmla="*/ 583807 h 1007485"/>
                <a:gd name="connsiteX523" fmla="*/ 593567 w 1006958"/>
                <a:gd name="connsiteY523" fmla="*/ 476686 h 1007485"/>
                <a:gd name="connsiteX524" fmla="*/ 559339 w 1006958"/>
                <a:gd name="connsiteY524" fmla="*/ 479719 h 1007485"/>
                <a:gd name="connsiteX525" fmla="*/ 555331 w 1006958"/>
                <a:gd name="connsiteY525" fmla="*/ 476361 h 1007485"/>
                <a:gd name="connsiteX526" fmla="*/ 549429 w 1006958"/>
                <a:gd name="connsiteY526" fmla="*/ 409314 h 1007485"/>
                <a:gd name="connsiteX527" fmla="*/ 552138 w 1006958"/>
                <a:gd name="connsiteY527" fmla="*/ 406066 h 1007485"/>
                <a:gd name="connsiteX528" fmla="*/ 587068 w 1006958"/>
                <a:gd name="connsiteY528" fmla="*/ 402979 h 1007485"/>
                <a:gd name="connsiteX529" fmla="*/ 582628 w 1006958"/>
                <a:gd name="connsiteY529" fmla="*/ 353209 h 1007485"/>
                <a:gd name="connsiteX530" fmla="*/ 580731 w 1006958"/>
                <a:gd name="connsiteY530" fmla="*/ 331925 h 1007485"/>
                <a:gd name="connsiteX531" fmla="*/ 577049 w 1006958"/>
                <a:gd name="connsiteY531" fmla="*/ 290496 h 1007485"/>
                <a:gd name="connsiteX532" fmla="*/ 614146 w 1006958"/>
                <a:gd name="connsiteY532" fmla="*/ 287191 h 1007485"/>
                <a:gd name="connsiteX533" fmla="*/ 611059 w 1006958"/>
                <a:gd name="connsiteY533" fmla="*/ 252314 h 1007485"/>
                <a:gd name="connsiteX534" fmla="*/ 613768 w 1006958"/>
                <a:gd name="connsiteY534" fmla="*/ 249065 h 1007485"/>
                <a:gd name="connsiteX535" fmla="*/ 345908 w 1006958"/>
                <a:gd name="connsiteY535" fmla="*/ 237260 h 1007485"/>
                <a:gd name="connsiteX536" fmla="*/ 349212 w 1006958"/>
                <a:gd name="connsiteY536" fmla="*/ 239967 h 1007485"/>
                <a:gd name="connsiteX537" fmla="*/ 355223 w 1006958"/>
                <a:gd name="connsiteY537" fmla="*/ 307718 h 1007485"/>
                <a:gd name="connsiteX538" fmla="*/ 352515 w 1006958"/>
                <a:gd name="connsiteY538" fmla="*/ 310967 h 1007485"/>
                <a:gd name="connsiteX539" fmla="*/ 321538 w 1006958"/>
                <a:gd name="connsiteY539" fmla="*/ 313729 h 1007485"/>
                <a:gd name="connsiteX540" fmla="*/ 317530 w 1006958"/>
                <a:gd name="connsiteY540" fmla="*/ 310371 h 1007485"/>
                <a:gd name="connsiteX541" fmla="*/ 311572 w 1006958"/>
                <a:gd name="connsiteY541" fmla="*/ 243325 h 1007485"/>
                <a:gd name="connsiteX542" fmla="*/ 314281 w 1006958"/>
                <a:gd name="connsiteY542" fmla="*/ 240076 h 1007485"/>
                <a:gd name="connsiteX543" fmla="*/ 565025 w 1006958"/>
                <a:gd name="connsiteY543" fmla="*/ 179528 h 1007485"/>
                <a:gd name="connsiteX544" fmla="*/ 567138 w 1006958"/>
                <a:gd name="connsiteY544" fmla="*/ 181261 h 1007485"/>
                <a:gd name="connsiteX545" fmla="*/ 576832 w 1006958"/>
                <a:gd name="connsiteY545" fmla="*/ 290549 h 1007485"/>
                <a:gd name="connsiteX546" fmla="*/ 542117 w 1006958"/>
                <a:gd name="connsiteY546" fmla="*/ 293635 h 1007485"/>
                <a:gd name="connsiteX547" fmla="*/ 540005 w 1006958"/>
                <a:gd name="connsiteY547" fmla="*/ 291902 h 1007485"/>
                <a:gd name="connsiteX548" fmla="*/ 530419 w 1006958"/>
                <a:gd name="connsiteY548" fmla="*/ 184077 h 1007485"/>
                <a:gd name="connsiteX549" fmla="*/ 531719 w 1006958"/>
                <a:gd name="connsiteY549" fmla="*/ 182507 h 1007485"/>
                <a:gd name="connsiteX550" fmla="*/ 186147 w 1006958"/>
                <a:gd name="connsiteY550" fmla="*/ 139887 h 1007485"/>
                <a:gd name="connsiteX551" fmla="*/ 189450 w 1006958"/>
                <a:gd name="connsiteY551" fmla="*/ 142594 h 1007485"/>
                <a:gd name="connsiteX552" fmla="*/ 198765 w 1006958"/>
                <a:gd name="connsiteY552" fmla="*/ 247875 h 1007485"/>
                <a:gd name="connsiteX553" fmla="*/ 196165 w 1006958"/>
                <a:gd name="connsiteY553" fmla="*/ 250908 h 1007485"/>
                <a:gd name="connsiteX554" fmla="*/ 143363 w 1006958"/>
                <a:gd name="connsiteY554" fmla="*/ 255565 h 1007485"/>
                <a:gd name="connsiteX555" fmla="*/ 91536 w 1006958"/>
                <a:gd name="connsiteY555" fmla="*/ 260223 h 1007485"/>
                <a:gd name="connsiteX556" fmla="*/ 87690 w 1006958"/>
                <a:gd name="connsiteY556" fmla="*/ 257082 h 1007485"/>
                <a:gd name="connsiteX557" fmla="*/ 78429 w 1006958"/>
                <a:gd name="connsiteY557" fmla="*/ 152451 h 1007485"/>
                <a:gd name="connsiteX558" fmla="*/ 81191 w 1006958"/>
                <a:gd name="connsiteY558" fmla="*/ 149201 h 1007485"/>
                <a:gd name="connsiteX559" fmla="*/ 186147 w 1006958"/>
                <a:gd name="connsiteY559" fmla="*/ 139887 h 1007485"/>
                <a:gd name="connsiteX560" fmla="*/ 519750 w 1006958"/>
                <a:gd name="connsiteY560" fmla="*/ 108638 h 1007485"/>
                <a:gd name="connsiteX561" fmla="*/ 523054 w 1006958"/>
                <a:gd name="connsiteY561" fmla="*/ 111400 h 1007485"/>
                <a:gd name="connsiteX562" fmla="*/ 529445 w 1006958"/>
                <a:gd name="connsiteY562" fmla="*/ 183320 h 1007485"/>
                <a:gd name="connsiteX563" fmla="*/ 494351 w 1006958"/>
                <a:gd name="connsiteY563" fmla="*/ 186461 h 1007485"/>
                <a:gd name="connsiteX564" fmla="*/ 503991 w 1006958"/>
                <a:gd name="connsiteY564" fmla="*/ 295099 h 1007485"/>
                <a:gd name="connsiteX565" fmla="*/ 502258 w 1006958"/>
                <a:gd name="connsiteY565" fmla="*/ 297157 h 1007485"/>
                <a:gd name="connsiteX566" fmla="*/ 469439 w 1006958"/>
                <a:gd name="connsiteY566" fmla="*/ 300081 h 1007485"/>
                <a:gd name="connsiteX567" fmla="*/ 467327 w 1006958"/>
                <a:gd name="connsiteY567" fmla="*/ 298295 h 1007485"/>
                <a:gd name="connsiteX568" fmla="*/ 464133 w 1006958"/>
                <a:gd name="connsiteY568" fmla="*/ 262389 h 1007485"/>
                <a:gd name="connsiteX569" fmla="*/ 425735 w 1006958"/>
                <a:gd name="connsiteY569" fmla="*/ 265801 h 1007485"/>
                <a:gd name="connsiteX570" fmla="*/ 423676 w 1006958"/>
                <a:gd name="connsiteY570" fmla="*/ 264068 h 1007485"/>
                <a:gd name="connsiteX571" fmla="*/ 420698 w 1006958"/>
                <a:gd name="connsiteY571" fmla="*/ 230382 h 1007485"/>
                <a:gd name="connsiteX572" fmla="*/ 422432 w 1006958"/>
                <a:gd name="connsiteY572" fmla="*/ 228270 h 1007485"/>
                <a:gd name="connsiteX573" fmla="*/ 460774 w 1006958"/>
                <a:gd name="connsiteY573" fmla="*/ 224858 h 1007485"/>
                <a:gd name="connsiteX574" fmla="*/ 457633 w 1006958"/>
                <a:gd name="connsiteY574" fmla="*/ 189657 h 1007485"/>
                <a:gd name="connsiteX575" fmla="*/ 422377 w 1006958"/>
                <a:gd name="connsiteY575" fmla="*/ 192798 h 1007485"/>
                <a:gd name="connsiteX576" fmla="*/ 418370 w 1006958"/>
                <a:gd name="connsiteY576" fmla="*/ 189440 h 1007485"/>
                <a:gd name="connsiteX577" fmla="*/ 412034 w 1006958"/>
                <a:gd name="connsiteY577" fmla="*/ 118170 h 1007485"/>
                <a:gd name="connsiteX578" fmla="*/ 852435 w 1006958"/>
                <a:gd name="connsiteY578" fmla="*/ 80747 h 1007485"/>
                <a:gd name="connsiteX579" fmla="*/ 855738 w 1006958"/>
                <a:gd name="connsiteY579" fmla="*/ 83454 h 1007485"/>
                <a:gd name="connsiteX580" fmla="*/ 865054 w 1006958"/>
                <a:gd name="connsiteY580" fmla="*/ 188735 h 1007485"/>
                <a:gd name="connsiteX581" fmla="*/ 862454 w 1006958"/>
                <a:gd name="connsiteY581" fmla="*/ 191768 h 1007485"/>
                <a:gd name="connsiteX582" fmla="*/ 809651 w 1006958"/>
                <a:gd name="connsiteY582" fmla="*/ 196425 h 1007485"/>
                <a:gd name="connsiteX583" fmla="*/ 757824 w 1006958"/>
                <a:gd name="connsiteY583" fmla="*/ 201083 h 1007485"/>
                <a:gd name="connsiteX584" fmla="*/ 753979 w 1006958"/>
                <a:gd name="connsiteY584" fmla="*/ 197942 h 1007485"/>
                <a:gd name="connsiteX585" fmla="*/ 744717 w 1006958"/>
                <a:gd name="connsiteY585" fmla="*/ 93311 h 1007485"/>
                <a:gd name="connsiteX586" fmla="*/ 747479 w 1006958"/>
                <a:gd name="connsiteY586" fmla="*/ 90061 h 1007485"/>
                <a:gd name="connsiteX587" fmla="*/ 852435 w 1006958"/>
                <a:gd name="connsiteY587" fmla="*/ 80747 h 1007485"/>
                <a:gd name="connsiteX588" fmla="*/ 219344 w 1006958"/>
                <a:gd name="connsiteY588" fmla="*/ 99215 h 1007485"/>
                <a:gd name="connsiteX589" fmla="*/ 40898 w 1006958"/>
                <a:gd name="connsiteY589" fmla="*/ 115082 h 1007485"/>
                <a:gd name="connsiteX590" fmla="*/ 37811 w 1006958"/>
                <a:gd name="connsiteY590" fmla="*/ 119035 h 1007485"/>
                <a:gd name="connsiteX591" fmla="*/ 53625 w 1006958"/>
                <a:gd name="connsiteY591" fmla="*/ 297536 h 1007485"/>
                <a:gd name="connsiteX592" fmla="*/ 57579 w 1006958"/>
                <a:gd name="connsiteY592" fmla="*/ 300893 h 1007485"/>
                <a:gd name="connsiteX593" fmla="*/ 236024 w 1006958"/>
                <a:gd name="connsiteY593" fmla="*/ 285025 h 1007485"/>
                <a:gd name="connsiteX594" fmla="*/ 239437 w 1006958"/>
                <a:gd name="connsiteY594" fmla="*/ 281125 h 1007485"/>
                <a:gd name="connsiteX595" fmla="*/ 231475 w 1006958"/>
                <a:gd name="connsiteY595" fmla="*/ 192038 h 1007485"/>
                <a:gd name="connsiteX596" fmla="*/ 223623 w 1006958"/>
                <a:gd name="connsiteY596" fmla="*/ 102950 h 1007485"/>
                <a:gd name="connsiteX597" fmla="*/ 219344 w 1006958"/>
                <a:gd name="connsiteY597" fmla="*/ 99215 h 1007485"/>
                <a:gd name="connsiteX598" fmla="*/ 632288 w 1006958"/>
                <a:gd name="connsiteY598" fmla="*/ 63688 h 1007485"/>
                <a:gd name="connsiteX599" fmla="*/ 634401 w 1006958"/>
                <a:gd name="connsiteY599" fmla="*/ 65420 h 1007485"/>
                <a:gd name="connsiteX600" fmla="*/ 640467 w 1006958"/>
                <a:gd name="connsiteY600" fmla="*/ 133819 h 1007485"/>
                <a:gd name="connsiteX601" fmla="*/ 638734 w 1006958"/>
                <a:gd name="connsiteY601" fmla="*/ 135878 h 1007485"/>
                <a:gd name="connsiteX602" fmla="*/ 611710 w 1006958"/>
                <a:gd name="connsiteY602" fmla="*/ 138260 h 1007485"/>
                <a:gd name="connsiteX603" fmla="*/ 605915 w 1006958"/>
                <a:gd name="connsiteY603" fmla="*/ 138802 h 1007485"/>
                <a:gd name="connsiteX604" fmla="*/ 565569 w 1006958"/>
                <a:gd name="connsiteY604" fmla="*/ 142377 h 1007485"/>
                <a:gd name="connsiteX605" fmla="*/ 563510 w 1006958"/>
                <a:gd name="connsiteY605" fmla="*/ 140697 h 1007485"/>
                <a:gd name="connsiteX606" fmla="*/ 560532 w 1006958"/>
                <a:gd name="connsiteY606" fmla="*/ 107012 h 1007485"/>
                <a:gd name="connsiteX607" fmla="*/ 562265 w 1006958"/>
                <a:gd name="connsiteY607" fmla="*/ 104900 h 1007485"/>
                <a:gd name="connsiteX608" fmla="*/ 600607 w 1006958"/>
                <a:gd name="connsiteY608" fmla="*/ 101489 h 1007485"/>
                <a:gd name="connsiteX609" fmla="*/ 597683 w 1006958"/>
                <a:gd name="connsiteY609" fmla="*/ 68669 h 1007485"/>
                <a:gd name="connsiteX610" fmla="*/ 599417 w 1006958"/>
                <a:gd name="connsiteY610" fmla="*/ 66612 h 1007485"/>
                <a:gd name="connsiteX611" fmla="*/ 885578 w 1006958"/>
                <a:gd name="connsiteY611" fmla="*/ 40076 h 1007485"/>
                <a:gd name="connsiteX612" fmla="*/ 707132 w 1006958"/>
                <a:gd name="connsiteY612" fmla="*/ 55944 h 1007485"/>
                <a:gd name="connsiteX613" fmla="*/ 704045 w 1006958"/>
                <a:gd name="connsiteY613" fmla="*/ 59897 h 1007485"/>
                <a:gd name="connsiteX614" fmla="*/ 719860 w 1006958"/>
                <a:gd name="connsiteY614" fmla="*/ 238397 h 1007485"/>
                <a:gd name="connsiteX615" fmla="*/ 723813 w 1006958"/>
                <a:gd name="connsiteY615" fmla="*/ 241754 h 1007485"/>
                <a:gd name="connsiteX616" fmla="*/ 902258 w 1006958"/>
                <a:gd name="connsiteY616" fmla="*/ 225887 h 1007485"/>
                <a:gd name="connsiteX617" fmla="*/ 905670 w 1006958"/>
                <a:gd name="connsiteY617" fmla="*/ 221987 h 1007485"/>
                <a:gd name="connsiteX618" fmla="*/ 897709 w 1006958"/>
                <a:gd name="connsiteY618" fmla="*/ 132900 h 1007485"/>
                <a:gd name="connsiteX619" fmla="*/ 889856 w 1006958"/>
                <a:gd name="connsiteY619" fmla="*/ 43813 h 1007485"/>
                <a:gd name="connsiteX620" fmla="*/ 885578 w 1006958"/>
                <a:gd name="connsiteY620" fmla="*/ 40076 h 1007485"/>
                <a:gd name="connsiteX621" fmla="*/ 257199 w 1006958"/>
                <a:gd name="connsiteY621" fmla="*/ 59138 h 1007485"/>
                <a:gd name="connsiteX622" fmla="*/ 259095 w 1006958"/>
                <a:gd name="connsiteY622" fmla="*/ 60708 h 1007485"/>
                <a:gd name="connsiteX623" fmla="*/ 281787 w 1006958"/>
                <a:gd name="connsiteY623" fmla="*/ 316327 h 1007485"/>
                <a:gd name="connsiteX624" fmla="*/ 280217 w 1006958"/>
                <a:gd name="connsiteY624" fmla="*/ 318223 h 1007485"/>
                <a:gd name="connsiteX625" fmla="*/ 24598 w 1006958"/>
                <a:gd name="connsiteY625" fmla="*/ 340914 h 1007485"/>
                <a:gd name="connsiteX626" fmla="*/ 22702 w 1006958"/>
                <a:gd name="connsiteY626" fmla="*/ 339344 h 1007485"/>
                <a:gd name="connsiteX627" fmla="*/ 10 w 1006958"/>
                <a:gd name="connsiteY627" fmla="*/ 83725 h 1007485"/>
                <a:gd name="connsiteX628" fmla="*/ 1580 w 1006958"/>
                <a:gd name="connsiteY628" fmla="*/ 81830 h 1007485"/>
                <a:gd name="connsiteX629" fmla="*/ 402557 w 1006958"/>
                <a:gd name="connsiteY629" fmla="*/ 46302 h 1007485"/>
                <a:gd name="connsiteX630" fmla="*/ 405860 w 1006958"/>
                <a:gd name="connsiteY630" fmla="*/ 49064 h 1007485"/>
                <a:gd name="connsiteX631" fmla="*/ 411979 w 1006958"/>
                <a:gd name="connsiteY631" fmla="*/ 117844 h 1007485"/>
                <a:gd name="connsiteX632" fmla="*/ 375207 w 1006958"/>
                <a:gd name="connsiteY632" fmla="*/ 121093 h 1007485"/>
                <a:gd name="connsiteX633" fmla="*/ 381761 w 1006958"/>
                <a:gd name="connsiteY633" fmla="*/ 194963 h 1007485"/>
                <a:gd name="connsiteX634" fmla="*/ 380027 w 1006958"/>
                <a:gd name="connsiteY634" fmla="*/ 197021 h 1007485"/>
                <a:gd name="connsiteX635" fmla="*/ 347209 w 1006958"/>
                <a:gd name="connsiteY635" fmla="*/ 199945 h 1007485"/>
                <a:gd name="connsiteX636" fmla="*/ 345097 w 1006958"/>
                <a:gd name="connsiteY636" fmla="*/ 198158 h 1007485"/>
                <a:gd name="connsiteX637" fmla="*/ 341901 w 1006958"/>
                <a:gd name="connsiteY637" fmla="*/ 162252 h 1007485"/>
                <a:gd name="connsiteX638" fmla="*/ 306320 w 1006958"/>
                <a:gd name="connsiteY638" fmla="*/ 165393 h 1007485"/>
                <a:gd name="connsiteX639" fmla="*/ 304263 w 1006958"/>
                <a:gd name="connsiteY639" fmla="*/ 163769 h 1007485"/>
                <a:gd name="connsiteX640" fmla="*/ 301284 w 1006958"/>
                <a:gd name="connsiteY640" fmla="*/ 130083 h 1007485"/>
                <a:gd name="connsiteX641" fmla="*/ 303016 w 1006958"/>
                <a:gd name="connsiteY641" fmla="*/ 127971 h 1007485"/>
                <a:gd name="connsiteX642" fmla="*/ 338543 w 1006958"/>
                <a:gd name="connsiteY642" fmla="*/ 124830 h 1007485"/>
                <a:gd name="connsiteX643" fmla="*/ 335457 w 1006958"/>
                <a:gd name="connsiteY643" fmla="*/ 90115 h 1007485"/>
                <a:gd name="connsiteX644" fmla="*/ 299876 w 1006958"/>
                <a:gd name="connsiteY644" fmla="*/ 93256 h 1007485"/>
                <a:gd name="connsiteX645" fmla="*/ 297818 w 1006958"/>
                <a:gd name="connsiteY645" fmla="*/ 91523 h 1007485"/>
                <a:gd name="connsiteX646" fmla="*/ 294840 w 1006958"/>
                <a:gd name="connsiteY646" fmla="*/ 57838 h 1007485"/>
                <a:gd name="connsiteX647" fmla="*/ 296573 w 1006958"/>
                <a:gd name="connsiteY647" fmla="*/ 55726 h 1007485"/>
                <a:gd name="connsiteX648" fmla="*/ 356199 w 1006958"/>
                <a:gd name="connsiteY648" fmla="*/ 50419 h 1007485"/>
                <a:gd name="connsiteX649" fmla="*/ 372933 w 1006958"/>
                <a:gd name="connsiteY649" fmla="*/ 48956 h 1007485"/>
                <a:gd name="connsiteX650" fmla="*/ 476643 w 1006958"/>
                <a:gd name="connsiteY650" fmla="*/ 38613 h 1007485"/>
                <a:gd name="connsiteX651" fmla="*/ 481354 w 1006958"/>
                <a:gd name="connsiteY651" fmla="*/ 42566 h 1007485"/>
                <a:gd name="connsiteX652" fmla="*/ 483953 w 1006958"/>
                <a:gd name="connsiteY652" fmla="*/ 71811 h 1007485"/>
                <a:gd name="connsiteX653" fmla="*/ 480380 w 1006958"/>
                <a:gd name="connsiteY653" fmla="*/ 76089 h 1007485"/>
                <a:gd name="connsiteX654" fmla="*/ 451136 w 1006958"/>
                <a:gd name="connsiteY654" fmla="*/ 78688 h 1007485"/>
                <a:gd name="connsiteX655" fmla="*/ 446424 w 1006958"/>
                <a:gd name="connsiteY655" fmla="*/ 74735 h 1007485"/>
                <a:gd name="connsiteX656" fmla="*/ 443878 w 1006958"/>
                <a:gd name="connsiteY656" fmla="*/ 45923 h 1007485"/>
                <a:gd name="connsiteX657" fmla="*/ 447832 w 1006958"/>
                <a:gd name="connsiteY657" fmla="*/ 41157 h 1007485"/>
                <a:gd name="connsiteX658" fmla="*/ 923489 w 1006958"/>
                <a:gd name="connsiteY658" fmla="*/ 0 h 1007485"/>
                <a:gd name="connsiteX659" fmla="*/ 924301 w 1006958"/>
                <a:gd name="connsiteY659" fmla="*/ 163 h 1007485"/>
                <a:gd name="connsiteX660" fmla="*/ 925167 w 1006958"/>
                <a:gd name="connsiteY660" fmla="*/ 867 h 1007485"/>
                <a:gd name="connsiteX661" fmla="*/ 925166 w 1006958"/>
                <a:gd name="connsiteY661" fmla="*/ 921 h 1007485"/>
                <a:gd name="connsiteX662" fmla="*/ 925384 w 1006958"/>
                <a:gd name="connsiteY662" fmla="*/ 1625 h 1007485"/>
                <a:gd name="connsiteX663" fmla="*/ 948075 w 1006958"/>
                <a:gd name="connsiteY663" fmla="*/ 257244 h 1007485"/>
                <a:gd name="connsiteX664" fmla="*/ 946504 w 1006958"/>
                <a:gd name="connsiteY664" fmla="*/ 259139 h 1007485"/>
                <a:gd name="connsiteX665" fmla="*/ 690885 w 1006958"/>
                <a:gd name="connsiteY665" fmla="*/ 281830 h 1007485"/>
                <a:gd name="connsiteX666" fmla="*/ 689477 w 1006958"/>
                <a:gd name="connsiteY666" fmla="*/ 281290 h 1007485"/>
                <a:gd name="connsiteX667" fmla="*/ 689423 w 1006958"/>
                <a:gd name="connsiteY667" fmla="*/ 281180 h 1007485"/>
                <a:gd name="connsiteX668" fmla="*/ 688990 w 1006958"/>
                <a:gd name="connsiteY668" fmla="*/ 280206 h 1007485"/>
                <a:gd name="connsiteX669" fmla="*/ 666298 w 1006958"/>
                <a:gd name="connsiteY669" fmla="*/ 24588 h 1007485"/>
                <a:gd name="connsiteX670" fmla="*/ 667869 w 1006958"/>
                <a:gd name="connsiteY670" fmla="*/ 22692 h 1007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Lst>
              <a:rect l="l" t="t" r="r" b="b"/>
              <a:pathLst>
                <a:path w="1006958" h="1007485">
                  <a:moveTo>
                    <a:pt x="410625" y="941944"/>
                  </a:moveTo>
                  <a:cubicBezTo>
                    <a:pt x="411113" y="941890"/>
                    <a:pt x="411546" y="942270"/>
                    <a:pt x="411546" y="942648"/>
                  </a:cubicBezTo>
                  <a:lnTo>
                    <a:pt x="414417" y="974872"/>
                  </a:lnTo>
                  <a:cubicBezTo>
                    <a:pt x="414579" y="976496"/>
                    <a:pt x="413334" y="977958"/>
                    <a:pt x="411708" y="978121"/>
                  </a:cubicBezTo>
                  <a:lnTo>
                    <a:pt x="380135" y="980937"/>
                  </a:lnTo>
                  <a:cubicBezTo>
                    <a:pt x="378132" y="981154"/>
                    <a:pt x="376290" y="979637"/>
                    <a:pt x="376127" y="977579"/>
                  </a:cubicBezTo>
                  <a:lnTo>
                    <a:pt x="373528" y="948227"/>
                  </a:lnTo>
                  <a:cubicBezTo>
                    <a:pt x="373366" y="946602"/>
                    <a:pt x="374611" y="945139"/>
                    <a:pt x="376237" y="944977"/>
                  </a:cubicBezTo>
                  <a:close/>
                  <a:moveTo>
                    <a:pt x="891483" y="896887"/>
                  </a:moveTo>
                  <a:cubicBezTo>
                    <a:pt x="893161" y="896724"/>
                    <a:pt x="894624" y="897970"/>
                    <a:pt x="894839" y="899648"/>
                  </a:cubicBezTo>
                  <a:lnTo>
                    <a:pt x="897602" y="931059"/>
                  </a:lnTo>
                  <a:cubicBezTo>
                    <a:pt x="897765" y="932684"/>
                    <a:pt x="896519" y="934145"/>
                    <a:pt x="894894" y="934308"/>
                  </a:cubicBezTo>
                  <a:lnTo>
                    <a:pt x="864133" y="937016"/>
                  </a:lnTo>
                  <a:cubicBezTo>
                    <a:pt x="862129" y="937233"/>
                    <a:pt x="860288" y="935716"/>
                    <a:pt x="860125" y="933658"/>
                  </a:cubicBezTo>
                  <a:lnTo>
                    <a:pt x="857418" y="903278"/>
                  </a:lnTo>
                  <a:cubicBezTo>
                    <a:pt x="857255" y="901436"/>
                    <a:pt x="858608" y="899811"/>
                    <a:pt x="860451" y="899648"/>
                  </a:cubicBezTo>
                  <a:close/>
                  <a:moveTo>
                    <a:pt x="1000878" y="887192"/>
                  </a:moveTo>
                  <a:cubicBezTo>
                    <a:pt x="1002558" y="887030"/>
                    <a:pt x="1004019" y="888275"/>
                    <a:pt x="1004182" y="889954"/>
                  </a:cubicBezTo>
                  <a:lnTo>
                    <a:pt x="1006944" y="921364"/>
                  </a:lnTo>
                  <a:cubicBezTo>
                    <a:pt x="1007108" y="922989"/>
                    <a:pt x="1005861" y="924451"/>
                    <a:pt x="1004237" y="924613"/>
                  </a:cubicBezTo>
                  <a:lnTo>
                    <a:pt x="973476" y="927322"/>
                  </a:lnTo>
                  <a:cubicBezTo>
                    <a:pt x="971471" y="927539"/>
                    <a:pt x="969631" y="926021"/>
                    <a:pt x="969469" y="923964"/>
                  </a:cubicBezTo>
                  <a:lnTo>
                    <a:pt x="966760" y="893204"/>
                  </a:lnTo>
                  <a:cubicBezTo>
                    <a:pt x="966597" y="891579"/>
                    <a:pt x="967843" y="890116"/>
                    <a:pt x="969469" y="889954"/>
                  </a:cubicBezTo>
                  <a:close/>
                  <a:moveTo>
                    <a:pt x="590480" y="888979"/>
                  </a:moveTo>
                  <a:cubicBezTo>
                    <a:pt x="592158" y="888870"/>
                    <a:pt x="593621" y="890062"/>
                    <a:pt x="593784" y="891686"/>
                  </a:cubicBezTo>
                  <a:lnTo>
                    <a:pt x="597033" y="928568"/>
                  </a:lnTo>
                  <a:lnTo>
                    <a:pt x="597304" y="931599"/>
                  </a:lnTo>
                  <a:lnTo>
                    <a:pt x="599687" y="958408"/>
                  </a:lnTo>
                  <a:cubicBezTo>
                    <a:pt x="599850" y="960032"/>
                    <a:pt x="598604" y="961495"/>
                    <a:pt x="596979" y="961657"/>
                  </a:cubicBezTo>
                  <a:lnTo>
                    <a:pt x="492564" y="970918"/>
                  </a:lnTo>
                  <a:cubicBezTo>
                    <a:pt x="490562" y="971134"/>
                    <a:pt x="488720" y="969619"/>
                    <a:pt x="488557" y="967560"/>
                  </a:cubicBezTo>
                  <a:lnTo>
                    <a:pt x="485741" y="935770"/>
                  </a:lnTo>
                  <a:cubicBezTo>
                    <a:pt x="485686" y="935608"/>
                    <a:pt x="485849" y="935444"/>
                    <a:pt x="486011" y="935444"/>
                  </a:cubicBezTo>
                  <a:lnTo>
                    <a:pt x="559016" y="928947"/>
                  </a:lnTo>
                  <a:lnTo>
                    <a:pt x="555982" y="895044"/>
                  </a:lnTo>
                  <a:cubicBezTo>
                    <a:pt x="555820" y="893419"/>
                    <a:pt x="557066" y="891957"/>
                    <a:pt x="558691" y="891795"/>
                  </a:cubicBezTo>
                  <a:close/>
                  <a:moveTo>
                    <a:pt x="471012" y="824154"/>
                  </a:moveTo>
                  <a:cubicBezTo>
                    <a:pt x="473664" y="823937"/>
                    <a:pt x="476048" y="825887"/>
                    <a:pt x="476264" y="828540"/>
                  </a:cubicBezTo>
                  <a:lnTo>
                    <a:pt x="479079" y="860439"/>
                  </a:lnTo>
                  <a:lnTo>
                    <a:pt x="513091" y="857405"/>
                  </a:lnTo>
                  <a:cubicBezTo>
                    <a:pt x="514770" y="857243"/>
                    <a:pt x="516233" y="858489"/>
                    <a:pt x="516394" y="860167"/>
                  </a:cubicBezTo>
                  <a:lnTo>
                    <a:pt x="519048" y="890008"/>
                  </a:lnTo>
                  <a:cubicBezTo>
                    <a:pt x="519211" y="891633"/>
                    <a:pt x="517965" y="893094"/>
                    <a:pt x="516340" y="893258"/>
                  </a:cubicBezTo>
                  <a:lnTo>
                    <a:pt x="482275" y="896290"/>
                  </a:lnTo>
                  <a:lnTo>
                    <a:pt x="485525" y="932792"/>
                  </a:lnTo>
                  <a:cubicBezTo>
                    <a:pt x="485633" y="933766"/>
                    <a:pt x="484874" y="934633"/>
                    <a:pt x="483900" y="934742"/>
                  </a:cubicBezTo>
                  <a:lnTo>
                    <a:pt x="413334" y="941024"/>
                  </a:lnTo>
                  <a:cubicBezTo>
                    <a:pt x="412306" y="941131"/>
                    <a:pt x="411384" y="940374"/>
                    <a:pt x="411277" y="939291"/>
                  </a:cubicBezTo>
                  <a:lnTo>
                    <a:pt x="408027" y="902843"/>
                  </a:lnTo>
                  <a:lnTo>
                    <a:pt x="373475" y="905930"/>
                  </a:lnTo>
                  <a:cubicBezTo>
                    <a:pt x="371471" y="906147"/>
                    <a:pt x="369629" y="904631"/>
                    <a:pt x="369467" y="902572"/>
                  </a:cubicBezTo>
                  <a:lnTo>
                    <a:pt x="366868" y="873436"/>
                  </a:lnTo>
                  <a:cubicBezTo>
                    <a:pt x="366705" y="871811"/>
                    <a:pt x="367951" y="870349"/>
                    <a:pt x="369576" y="870186"/>
                  </a:cubicBezTo>
                  <a:lnTo>
                    <a:pt x="404831" y="867045"/>
                  </a:lnTo>
                  <a:lnTo>
                    <a:pt x="402015" y="835092"/>
                  </a:lnTo>
                  <a:cubicBezTo>
                    <a:pt x="401799" y="832440"/>
                    <a:pt x="403695" y="830111"/>
                    <a:pt x="406349" y="829894"/>
                  </a:cubicBezTo>
                  <a:close/>
                  <a:moveTo>
                    <a:pt x="246964" y="806281"/>
                  </a:moveTo>
                  <a:cubicBezTo>
                    <a:pt x="247886" y="806228"/>
                    <a:pt x="248752" y="806932"/>
                    <a:pt x="248861" y="807852"/>
                  </a:cubicBezTo>
                  <a:lnTo>
                    <a:pt x="258392" y="915408"/>
                  </a:lnTo>
                  <a:cubicBezTo>
                    <a:pt x="258499" y="916382"/>
                    <a:pt x="257796" y="917194"/>
                    <a:pt x="256821" y="917303"/>
                  </a:cubicBezTo>
                  <a:lnTo>
                    <a:pt x="149266" y="926834"/>
                  </a:lnTo>
                  <a:cubicBezTo>
                    <a:pt x="148292" y="926943"/>
                    <a:pt x="147479" y="926239"/>
                    <a:pt x="147371" y="925264"/>
                  </a:cubicBezTo>
                  <a:lnTo>
                    <a:pt x="137839" y="817709"/>
                  </a:lnTo>
                  <a:cubicBezTo>
                    <a:pt x="137731" y="816734"/>
                    <a:pt x="138435" y="815921"/>
                    <a:pt x="139409" y="815813"/>
                  </a:cubicBezTo>
                  <a:close/>
                  <a:moveTo>
                    <a:pt x="280920" y="765664"/>
                  </a:moveTo>
                  <a:lnTo>
                    <a:pt x="98683" y="781857"/>
                  </a:lnTo>
                  <a:cubicBezTo>
                    <a:pt x="97708" y="781965"/>
                    <a:pt x="97005" y="782779"/>
                    <a:pt x="97112" y="783753"/>
                  </a:cubicBezTo>
                  <a:lnTo>
                    <a:pt x="113306" y="965990"/>
                  </a:lnTo>
                  <a:cubicBezTo>
                    <a:pt x="113414" y="966964"/>
                    <a:pt x="114227" y="967668"/>
                    <a:pt x="115201" y="967560"/>
                  </a:cubicBezTo>
                  <a:lnTo>
                    <a:pt x="297438" y="951367"/>
                  </a:lnTo>
                  <a:cubicBezTo>
                    <a:pt x="298413" y="951259"/>
                    <a:pt x="299118" y="950447"/>
                    <a:pt x="299008" y="949472"/>
                  </a:cubicBezTo>
                  <a:lnTo>
                    <a:pt x="282815" y="767235"/>
                  </a:lnTo>
                  <a:cubicBezTo>
                    <a:pt x="282707" y="766260"/>
                    <a:pt x="281896" y="765556"/>
                    <a:pt x="280920" y="765664"/>
                  </a:cubicBezTo>
                  <a:close/>
                  <a:moveTo>
                    <a:pt x="314388" y="725697"/>
                  </a:moveTo>
                  <a:cubicBezTo>
                    <a:pt x="315364" y="725643"/>
                    <a:pt x="316230" y="726347"/>
                    <a:pt x="316284" y="727268"/>
                  </a:cubicBezTo>
                  <a:lnTo>
                    <a:pt x="338976" y="982887"/>
                  </a:lnTo>
                  <a:cubicBezTo>
                    <a:pt x="339083" y="983861"/>
                    <a:pt x="338380" y="984673"/>
                    <a:pt x="337406" y="984783"/>
                  </a:cubicBezTo>
                  <a:lnTo>
                    <a:pt x="81787" y="1007474"/>
                  </a:lnTo>
                  <a:cubicBezTo>
                    <a:pt x="80812" y="1007583"/>
                    <a:pt x="79999" y="1006878"/>
                    <a:pt x="79891" y="1005903"/>
                  </a:cubicBezTo>
                  <a:lnTo>
                    <a:pt x="57199" y="750284"/>
                  </a:lnTo>
                  <a:cubicBezTo>
                    <a:pt x="57092" y="749310"/>
                    <a:pt x="57795" y="748497"/>
                    <a:pt x="58769" y="748389"/>
                  </a:cubicBezTo>
                  <a:close/>
                  <a:moveTo>
                    <a:pt x="757878" y="686272"/>
                  </a:moveTo>
                  <a:cubicBezTo>
                    <a:pt x="759990" y="686055"/>
                    <a:pt x="760370" y="686867"/>
                    <a:pt x="760477" y="688654"/>
                  </a:cubicBezTo>
                  <a:cubicBezTo>
                    <a:pt x="760856" y="694017"/>
                    <a:pt x="762697" y="715409"/>
                    <a:pt x="763348" y="720715"/>
                  </a:cubicBezTo>
                  <a:cubicBezTo>
                    <a:pt x="763563" y="722719"/>
                    <a:pt x="762914" y="723261"/>
                    <a:pt x="761019" y="723424"/>
                  </a:cubicBezTo>
                  <a:cubicBezTo>
                    <a:pt x="750350" y="724235"/>
                    <a:pt x="739626" y="725211"/>
                    <a:pt x="728958" y="726240"/>
                  </a:cubicBezTo>
                  <a:cubicBezTo>
                    <a:pt x="727117" y="726402"/>
                    <a:pt x="726359" y="726077"/>
                    <a:pt x="726196" y="724019"/>
                  </a:cubicBezTo>
                  <a:cubicBezTo>
                    <a:pt x="725329" y="713242"/>
                    <a:pt x="724354" y="702411"/>
                    <a:pt x="723326" y="691633"/>
                  </a:cubicBezTo>
                  <a:cubicBezTo>
                    <a:pt x="723163" y="689792"/>
                    <a:pt x="723705" y="689305"/>
                    <a:pt x="725492" y="689142"/>
                  </a:cubicBezTo>
                  <a:cubicBezTo>
                    <a:pt x="736268" y="688275"/>
                    <a:pt x="747100" y="687355"/>
                    <a:pt x="757878" y="686272"/>
                  </a:cubicBezTo>
                  <a:close/>
                  <a:moveTo>
                    <a:pt x="385334" y="681668"/>
                  </a:moveTo>
                  <a:cubicBezTo>
                    <a:pt x="387012" y="681559"/>
                    <a:pt x="388475" y="682751"/>
                    <a:pt x="388529" y="684375"/>
                  </a:cubicBezTo>
                  <a:lnTo>
                    <a:pt x="394595" y="752504"/>
                  </a:lnTo>
                  <a:cubicBezTo>
                    <a:pt x="394758" y="754129"/>
                    <a:pt x="393511" y="755592"/>
                    <a:pt x="391887" y="755754"/>
                  </a:cubicBezTo>
                  <a:lnTo>
                    <a:pt x="361072" y="758516"/>
                  </a:lnTo>
                  <a:cubicBezTo>
                    <a:pt x="359068" y="758733"/>
                    <a:pt x="357226" y="757217"/>
                    <a:pt x="357065" y="755158"/>
                  </a:cubicBezTo>
                  <a:lnTo>
                    <a:pt x="350837" y="684755"/>
                  </a:lnTo>
                  <a:close/>
                  <a:moveTo>
                    <a:pt x="460666" y="675006"/>
                  </a:moveTo>
                  <a:cubicBezTo>
                    <a:pt x="460991" y="674952"/>
                    <a:pt x="461208" y="675169"/>
                    <a:pt x="461263" y="675493"/>
                  </a:cubicBezTo>
                  <a:lnTo>
                    <a:pt x="464132" y="707988"/>
                  </a:lnTo>
                  <a:cubicBezTo>
                    <a:pt x="464294" y="709613"/>
                    <a:pt x="463050" y="711074"/>
                    <a:pt x="461425" y="711237"/>
                  </a:cubicBezTo>
                  <a:lnTo>
                    <a:pt x="432071" y="713836"/>
                  </a:lnTo>
                  <a:cubicBezTo>
                    <a:pt x="430069" y="714053"/>
                    <a:pt x="428227" y="712537"/>
                    <a:pt x="428064" y="710479"/>
                  </a:cubicBezTo>
                  <a:lnTo>
                    <a:pt x="425464" y="681126"/>
                  </a:lnTo>
                  <a:cubicBezTo>
                    <a:pt x="425302" y="679501"/>
                    <a:pt x="426548" y="678039"/>
                    <a:pt x="428173" y="677877"/>
                  </a:cubicBezTo>
                  <a:close/>
                  <a:moveTo>
                    <a:pt x="791129" y="645600"/>
                  </a:moveTo>
                  <a:cubicBezTo>
                    <a:pt x="755928" y="648795"/>
                    <a:pt x="720726" y="651936"/>
                    <a:pt x="685525" y="654969"/>
                  </a:cubicBezTo>
                  <a:cubicBezTo>
                    <a:pt x="682978" y="655186"/>
                    <a:pt x="682437" y="655944"/>
                    <a:pt x="682654" y="658435"/>
                  </a:cubicBezTo>
                  <a:cubicBezTo>
                    <a:pt x="684332" y="676036"/>
                    <a:pt x="690560" y="746223"/>
                    <a:pt x="691969" y="763715"/>
                  </a:cubicBezTo>
                  <a:cubicBezTo>
                    <a:pt x="692239" y="766586"/>
                    <a:pt x="693052" y="767182"/>
                    <a:pt x="695813" y="766911"/>
                  </a:cubicBezTo>
                  <a:cubicBezTo>
                    <a:pt x="730908" y="763662"/>
                    <a:pt x="766000" y="760574"/>
                    <a:pt x="801094" y="757542"/>
                  </a:cubicBezTo>
                  <a:cubicBezTo>
                    <a:pt x="803640" y="757325"/>
                    <a:pt x="804180" y="756567"/>
                    <a:pt x="803964" y="754075"/>
                  </a:cubicBezTo>
                  <a:cubicBezTo>
                    <a:pt x="800714" y="718874"/>
                    <a:pt x="797629" y="683672"/>
                    <a:pt x="794595" y="648470"/>
                  </a:cubicBezTo>
                  <a:cubicBezTo>
                    <a:pt x="794379" y="645924"/>
                    <a:pt x="793621" y="645384"/>
                    <a:pt x="791129" y="645600"/>
                  </a:cubicBezTo>
                  <a:close/>
                  <a:moveTo>
                    <a:pt x="530312" y="632764"/>
                  </a:moveTo>
                  <a:cubicBezTo>
                    <a:pt x="530365" y="632764"/>
                    <a:pt x="530365" y="632819"/>
                    <a:pt x="530365" y="632819"/>
                  </a:cubicBezTo>
                  <a:lnTo>
                    <a:pt x="530799" y="632764"/>
                  </a:lnTo>
                  <a:cubicBezTo>
                    <a:pt x="532478" y="632602"/>
                    <a:pt x="533940" y="633848"/>
                    <a:pt x="534102" y="635526"/>
                  </a:cubicBezTo>
                  <a:lnTo>
                    <a:pt x="537027" y="668183"/>
                  </a:lnTo>
                  <a:lnTo>
                    <a:pt x="570605" y="665204"/>
                  </a:lnTo>
                  <a:cubicBezTo>
                    <a:pt x="572282" y="665042"/>
                    <a:pt x="573745" y="666288"/>
                    <a:pt x="573908" y="667966"/>
                  </a:cubicBezTo>
                  <a:lnTo>
                    <a:pt x="579973" y="736095"/>
                  </a:lnTo>
                  <a:cubicBezTo>
                    <a:pt x="580135" y="737774"/>
                    <a:pt x="578890" y="739236"/>
                    <a:pt x="577157" y="739400"/>
                  </a:cubicBezTo>
                  <a:lnTo>
                    <a:pt x="541413" y="742594"/>
                  </a:lnTo>
                  <a:cubicBezTo>
                    <a:pt x="541847" y="742594"/>
                    <a:pt x="542172" y="742865"/>
                    <a:pt x="542227" y="743298"/>
                  </a:cubicBezTo>
                  <a:lnTo>
                    <a:pt x="545150" y="775955"/>
                  </a:lnTo>
                  <a:cubicBezTo>
                    <a:pt x="545313" y="777580"/>
                    <a:pt x="544067" y="779041"/>
                    <a:pt x="542442" y="779204"/>
                  </a:cubicBezTo>
                  <a:lnTo>
                    <a:pt x="438625" y="788411"/>
                  </a:lnTo>
                  <a:cubicBezTo>
                    <a:pt x="436621" y="788628"/>
                    <a:pt x="434780" y="787111"/>
                    <a:pt x="434617" y="785053"/>
                  </a:cubicBezTo>
                  <a:lnTo>
                    <a:pt x="431963" y="755321"/>
                  </a:lnTo>
                  <a:cubicBezTo>
                    <a:pt x="431801" y="753696"/>
                    <a:pt x="433046" y="752234"/>
                    <a:pt x="434672" y="752071"/>
                  </a:cubicBezTo>
                  <a:lnTo>
                    <a:pt x="506049" y="745735"/>
                  </a:lnTo>
                  <a:lnTo>
                    <a:pt x="499605" y="673165"/>
                  </a:lnTo>
                  <a:cubicBezTo>
                    <a:pt x="499605" y="672624"/>
                    <a:pt x="499822" y="672190"/>
                    <a:pt x="500147" y="671865"/>
                  </a:cubicBezTo>
                  <a:lnTo>
                    <a:pt x="462019" y="675224"/>
                  </a:lnTo>
                  <a:cubicBezTo>
                    <a:pt x="461749" y="675224"/>
                    <a:pt x="461478" y="675007"/>
                    <a:pt x="461478" y="674736"/>
                  </a:cubicBezTo>
                  <a:lnTo>
                    <a:pt x="458608" y="642187"/>
                  </a:lnTo>
                  <a:cubicBezTo>
                    <a:pt x="458446" y="640564"/>
                    <a:pt x="459691" y="639101"/>
                    <a:pt x="461316" y="638938"/>
                  </a:cubicBezTo>
                  <a:lnTo>
                    <a:pt x="529066" y="632927"/>
                  </a:lnTo>
                  <a:cubicBezTo>
                    <a:pt x="529336" y="632657"/>
                    <a:pt x="529716" y="632602"/>
                    <a:pt x="530312" y="632764"/>
                  </a:cubicBezTo>
                  <a:close/>
                  <a:moveTo>
                    <a:pt x="602880" y="586786"/>
                  </a:moveTo>
                  <a:cubicBezTo>
                    <a:pt x="602934" y="586786"/>
                    <a:pt x="602989" y="586786"/>
                    <a:pt x="602988" y="586841"/>
                  </a:cubicBezTo>
                  <a:lnTo>
                    <a:pt x="606238" y="623666"/>
                  </a:lnTo>
                  <a:cubicBezTo>
                    <a:pt x="606400" y="625291"/>
                    <a:pt x="605155" y="626753"/>
                    <a:pt x="603529" y="626916"/>
                  </a:cubicBezTo>
                  <a:lnTo>
                    <a:pt x="572661" y="629624"/>
                  </a:lnTo>
                  <a:cubicBezTo>
                    <a:pt x="570657" y="629840"/>
                    <a:pt x="568815" y="628324"/>
                    <a:pt x="568653" y="626266"/>
                  </a:cubicBezTo>
                  <a:lnTo>
                    <a:pt x="565729" y="593068"/>
                  </a:lnTo>
                  <a:cubicBezTo>
                    <a:pt x="565566" y="591443"/>
                    <a:pt x="566812" y="589982"/>
                    <a:pt x="568437" y="589819"/>
                  </a:cubicBezTo>
                  <a:close/>
                  <a:moveTo>
                    <a:pt x="786688" y="570322"/>
                  </a:moveTo>
                  <a:cubicBezTo>
                    <a:pt x="788367" y="570160"/>
                    <a:pt x="789829" y="571405"/>
                    <a:pt x="789992" y="573084"/>
                  </a:cubicBezTo>
                  <a:lnTo>
                    <a:pt x="793187" y="608827"/>
                  </a:lnTo>
                  <a:lnTo>
                    <a:pt x="826439" y="605903"/>
                  </a:lnTo>
                  <a:cubicBezTo>
                    <a:pt x="828118" y="605741"/>
                    <a:pt x="829580" y="606987"/>
                    <a:pt x="829742" y="608665"/>
                  </a:cubicBezTo>
                  <a:lnTo>
                    <a:pt x="835971" y="679068"/>
                  </a:lnTo>
                  <a:lnTo>
                    <a:pt x="871228" y="675927"/>
                  </a:lnTo>
                  <a:lnTo>
                    <a:pt x="868248" y="642296"/>
                  </a:lnTo>
                  <a:cubicBezTo>
                    <a:pt x="868086" y="640671"/>
                    <a:pt x="869332" y="639210"/>
                    <a:pt x="870956" y="639047"/>
                  </a:cubicBezTo>
                  <a:lnTo>
                    <a:pt x="907188" y="635852"/>
                  </a:lnTo>
                  <a:lnTo>
                    <a:pt x="904100" y="601083"/>
                  </a:lnTo>
                  <a:cubicBezTo>
                    <a:pt x="903937" y="599459"/>
                    <a:pt x="905183" y="597996"/>
                    <a:pt x="906808" y="597834"/>
                  </a:cubicBezTo>
                  <a:lnTo>
                    <a:pt x="937027" y="595180"/>
                  </a:lnTo>
                  <a:cubicBezTo>
                    <a:pt x="938706" y="595018"/>
                    <a:pt x="940168" y="596263"/>
                    <a:pt x="940331" y="597942"/>
                  </a:cubicBezTo>
                  <a:lnTo>
                    <a:pt x="943418" y="632548"/>
                  </a:lnTo>
                  <a:cubicBezTo>
                    <a:pt x="943418" y="632494"/>
                    <a:pt x="943471" y="632441"/>
                    <a:pt x="943526" y="632440"/>
                  </a:cubicBezTo>
                  <a:lnTo>
                    <a:pt x="978024" y="629407"/>
                  </a:lnTo>
                  <a:cubicBezTo>
                    <a:pt x="979703" y="629245"/>
                    <a:pt x="981165" y="630491"/>
                    <a:pt x="981327" y="632169"/>
                  </a:cubicBezTo>
                  <a:lnTo>
                    <a:pt x="993946" y="774655"/>
                  </a:lnTo>
                  <a:cubicBezTo>
                    <a:pt x="994108" y="776280"/>
                    <a:pt x="992863" y="777742"/>
                    <a:pt x="991238" y="777904"/>
                  </a:cubicBezTo>
                  <a:lnTo>
                    <a:pt x="960314" y="780667"/>
                  </a:lnTo>
                  <a:cubicBezTo>
                    <a:pt x="958256" y="780829"/>
                    <a:pt x="956469" y="779312"/>
                    <a:pt x="956145" y="777147"/>
                  </a:cubicBezTo>
                  <a:lnTo>
                    <a:pt x="953166" y="743299"/>
                  </a:lnTo>
                  <a:lnTo>
                    <a:pt x="920673" y="746168"/>
                  </a:lnTo>
                  <a:cubicBezTo>
                    <a:pt x="918668" y="746385"/>
                    <a:pt x="916826" y="744869"/>
                    <a:pt x="916665" y="742811"/>
                  </a:cubicBezTo>
                  <a:lnTo>
                    <a:pt x="910491" y="673220"/>
                  </a:lnTo>
                  <a:lnTo>
                    <a:pt x="872581" y="676578"/>
                  </a:lnTo>
                  <a:lnTo>
                    <a:pt x="875776" y="712429"/>
                  </a:lnTo>
                  <a:cubicBezTo>
                    <a:pt x="875829" y="712808"/>
                    <a:pt x="875505" y="713188"/>
                    <a:pt x="875073" y="713241"/>
                  </a:cubicBezTo>
                  <a:lnTo>
                    <a:pt x="839274" y="716437"/>
                  </a:lnTo>
                  <a:lnTo>
                    <a:pt x="842470" y="752342"/>
                  </a:lnTo>
                  <a:lnTo>
                    <a:pt x="876751" y="749309"/>
                  </a:lnTo>
                  <a:cubicBezTo>
                    <a:pt x="878430" y="749147"/>
                    <a:pt x="879892" y="750393"/>
                    <a:pt x="880054" y="752072"/>
                  </a:cubicBezTo>
                  <a:lnTo>
                    <a:pt x="883087" y="786461"/>
                  </a:lnTo>
                  <a:lnTo>
                    <a:pt x="953437" y="780341"/>
                  </a:lnTo>
                  <a:cubicBezTo>
                    <a:pt x="955115" y="780179"/>
                    <a:pt x="956578" y="781424"/>
                    <a:pt x="956741" y="783104"/>
                  </a:cubicBezTo>
                  <a:lnTo>
                    <a:pt x="959719" y="816898"/>
                  </a:lnTo>
                  <a:lnTo>
                    <a:pt x="994270" y="813810"/>
                  </a:lnTo>
                  <a:cubicBezTo>
                    <a:pt x="995949" y="813647"/>
                    <a:pt x="997412" y="814893"/>
                    <a:pt x="997575" y="816573"/>
                  </a:cubicBezTo>
                  <a:lnTo>
                    <a:pt x="1000336" y="847983"/>
                  </a:lnTo>
                  <a:cubicBezTo>
                    <a:pt x="1000499" y="849608"/>
                    <a:pt x="999253" y="851070"/>
                    <a:pt x="997629" y="851233"/>
                  </a:cubicBezTo>
                  <a:lnTo>
                    <a:pt x="929120" y="857298"/>
                  </a:lnTo>
                  <a:cubicBezTo>
                    <a:pt x="927117" y="857515"/>
                    <a:pt x="925275" y="855999"/>
                    <a:pt x="925112" y="853940"/>
                  </a:cubicBezTo>
                  <a:lnTo>
                    <a:pt x="922188" y="820851"/>
                  </a:lnTo>
                  <a:lnTo>
                    <a:pt x="849077" y="827349"/>
                  </a:lnTo>
                  <a:lnTo>
                    <a:pt x="855685" y="901815"/>
                  </a:lnTo>
                  <a:lnTo>
                    <a:pt x="781814" y="908368"/>
                  </a:lnTo>
                  <a:cubicBezTo>
                    <a:pt x="781381" y="908421"/>
                    <a:pt x="781002" y="908801"/>
                    <a:pt x="781056" y="909288"/>
                  </a:cubicBezTo>
                  <a:lnTo>
                    <a:pt x="784252" y="944978"/>
                  </a:lnTo>
                  <a:lnTo>
                    <a:pt x="675885" y="954618"/>
                  </a:lnTo>
                  <a:cubicBezTo>
                    <a:pt x="673880" y="954833"/>
                    <a:pt x="672039" y="953318"/>
                    <a:pt x="671877" y="951260"/>
                  </a:cubicBezTo>
                  <a:lnTo>
                    <a:pt x="665648" y="880910"/>
                  </a:lnTo>
                  <a:lnTo>
                    <a:pt x="702096" y="877661"/>
                  </a:lnTo>
                  <a:lnTo>
                    <a:pt x="705182" y="912484"/>
                  </a:lnTo>
                  <a:cubicBezTo>
                    <a:pt x="705346" y="914488"/>
                    <a:pt x="707132" y="916004"/>
                    <a:pt x="709191" y="915841"/>
                  </a:cubicBezTo>
                  <a:lnTo>
                    <a:pt x="777048" y="909829"/>
                  </a:lnTo>
                  <a:cubicBezTo>
                    <a:pt x="778674" y="909667"/>
                    <a:pt x="779919" y="908206"/>
                    <a:pt x="779757" y="906581"/>
                  </a:cubicBezTo>
                  <a:lnTo>
                    <a:pt x="776723" y="872516"/>
                  </a:lnTo>
                  <a:lnTo>
                    <a:pt x="811384" y="869429"/>
                  </a:lnTo>
                  <a:cubicBezTo>
                    <a:pt x="813009" y="869267"/>
                    <a:pt x="814254" y="867804"/>
                    <a:pt x="814092" y="866179"/>
                  </a:cubicBezTo>
                  <a:lnTo>
                    <a:pt x="811275" y="834715"/>
                  </a:lnTo>
                  <a:cubicBezTo>
                    <a:pt x="811114" y="833036"/>
                    <a:pt x="809651" y="831791"/>
                    <a:pt x="807972" y="831953"/>
                  </a:cubicBezTo>
                  <a:lnTo>
                    <a:pt x="773529" y="834985"/>
                  </a:lnTo>
                  <a:lnTo>
                    <a:pt x="770387" y="799459"/>
                  </a:lnTo>
                  <a:cubicBezTo>
                    <a:pt x="770224" y="797780"/>
                    <a:pt x="768763" y="796534"/>
                    <a:pt x="767084" y="796697"/>
                  </a:cubicBezTo>
                  <a:lnTo>
                    <a:pt x="735619" y="799513"/>
                  </a:lnTo>
                  <a:cubicBezTo>
                    <a:pt x="733995" y="799675"/>
                    <a:pt x="732748" y="801138"/>
                    <a:pt x="732910" y="802762"/>
                  </a:cubicBezTo>
                  <a:lnTo>
                    <a:pt x="736052" y="838343"/>
                  </a:lnTo>
                  <a:lnTo>
                    <a:pt x="699767" y="841538"/>
                  </a:lnTo>
                  <a:lnTo>
                    <a:pt x="696626" y="806012"/>
                  </a:lnTo>
                  <a:cubicBezTo>
                    <a:pt x="696463" y="804332"/>
                    <a:pt x="695002" y="803088"/>
                    <a:pt x="693322" y="803250"/>
                  </a:cubicBezTo>
                  <a:lnTo>
                    <a:pt x="661858" y="806066"/>
                  </a:lnTo>
                  <a:cubicBezTo>
                    <a:pt x="660233" y="806229"/>
                    <a:pt x="658987" y="807690"/>
                    <a:pt x="659150" y="809315"/>
                  </a:cubicBezTo>
                  <a:lnTo>
                    <a:pt x="665486" y="880802"/>
                  </a:lnTo>
                  <a:lnTo>
                    <a:pt x="633046" y="883673"/>
                  </a:lnTo>
                  <a:cubicBezTo>
                    <a:pt x="631042" y="883889"/>
                    <a:pt x="629201" y="882373"/>
                    <a:pt x="629039" y="880315"/>
                  </a:cubicBezTo>
                  <a:lnTo>
                    <a:pt x="622864" y="810561"/>
                  </a:lnTo>
                  <a:lnTo>
                    <a:pt x="587283" y="813702"/>
                  </a:lnTo>
                  <a:cubicBezTo>
                    <a:pt x="587066" y="813702"/>
                    <a:pt x="586797" y="813540"/>
                    <a:pt x="586797" y="813268"/>
                  </a:cubicBezTo>
                  <a:lnTo>
                    <a:pt x="589830" y="847441"/>
                  </a:lnTo>
                  <a:cubicBezTo>
                    <a:pt x="589992" y="849066"/>
                    <a:pt x="588746" y="850529"/>
                    <a:pt x="587121" y="850691"/>
                  </a:cubicBezTo>
                  <a:lnTo>
                    <a:pt x="555819" y="853453"/>
                  </a:lnTo>
                  <a:cubicBezTo>
                    <a:pt x="553815" y="853670"/>
                    <a:pt x="551974" y="852154"/>
                    <a:pt x="551811" y="850095"/>
                  </a:cubicBezTo>
                  <a:lnTo>
                    <a:pt x="545800" y="782562"/>
                  </a:lnTo>
                  <a:cubicBezTo>
                    <a:pt x="545638" y="780937"/>
                    <a:pt x="546883" y="779475"/>
                    <a:pt x="548509" y="779312"/>
                  </a:cubicBezTo>
                  <a:lnTo>
                    <a:pt x="583493" y="776226"/>
                  </a:lnTo>
                  <a:lnTo>
                    <a:pt x="580352" y="740645"/>
                  </a:lnTo>
                  <a:cubicBezTo>
                    <a:pt x="580298" y="739886"/>
                    <a:pt x="580839" y="739237"/>
                    <a:pt x="581598" y="739182"/>
                  </a:cubicBezTo>
                  <a:lnTo>
                    <a:pt x="652543" y="732900"/>
                  </a:lnTo>
                  <a:lnTo>
                    <a:pt x="649239" y="695858"/>
                  </a:lnTo>
                  <a:lnTo>
                    <a:pt x="617017" y="698727"/>
                  </a:lnTo>
                  <a:cubicBezTo>
                    <a:pt x="615012" y="698944"/>
                    <a:pt x="613171" y="697428"/>
                    <a:pt x="613009" y="695369"/>
                  </a:cubicBezTo>
                  <a:lnTo>
                    <a:pt x="610300" y="664609"/>
                  </a:lnTo>
                  <a:cubicBezTo>
                    <a:pt x="610138" y="662984"/>
                    <a:pt x="611384" y="661523"/>
                    <a:pt x="613009" y="661359"/>
                  </a:cubicBezTo>
                  <a:lnTo>
                    <a:pt x="645936" y="658435"/>
                  </a:lnTo>
                  <a:lnTo>
                    <a:pt x="642957" y="625128"/>
                  </a:lnTo>
                  <a:cubicBezTo>
                    <a:pt x="642795" y="623505"/>
                    <a:pt x="644039" y="622042"/>
                    <a:pt x="645665" y="621880"/>
                  </a:cubicBezTo>
                  <a:lnTo>
                    <a:pt x="716502" y="615598"/>
                  </a:lnTo>
                  <a:lnTo>
                    <a:pt x="713307" y="579854"/>
                  </a:lnTo>
                  <a:cubicBezTo>
                    <a:pt x="713143" y="578229"/>
                    <a:pt x="714390" y="576767"/>
                    <a:pt x="716015" y="576604"/>
                  </a:cubicBezTo>
                  <a:close/>
                  <a:moveTo>
                    <a:pt x="191291" y="587435"/>
                  </a:moveTo>
                  <a:cubicBezTo>
                    <a:pt x="191725" y="587869"/>
                    <a:pt x="191562" y="588518"/>
                    <a:pt x="191615" y="589060"/>
                  </a:cubicBezTo>
                  <a:cubicBezTo>
                    <a:pt x="192591" y="600108"/>
                    <a:pt x="193565" y="611102"/>
                    <a:pt x="194541" y="622095"/>
                  </a:cubicBezTo>
                  <a:cubicBezTo>
                    <a:pt x="194594" y="622799"/>
                    <a:pt x="195028" y="623612"/>
                    <a:pt x="194107" y="624099"/>
                  </a:cubicBezTo>
                  <a:cubicBezTo>
                    <a:pt x="193024" y="611913"/>
                    <a:pt x="191942" y="599674"/>
                    <a:pt x="190858" y="587490"/>
                  </a:cubicBezTo>
                  <a:lnTo>
                    <a:pt x="157822" y="590414"/>
                  </a:lnTo>
                  <a:cubicBezTo>
                    <a:pt x="156740" y="590523"/>
                    <a:pt x="155981" y="591442"/>
                    <a:pt x="156089" y="592471"/>
                  </a:cubicBezTo>
                  <a:lnTo>
                    <a:pt x="159177" y="627565"/>
                  </a:lnTo>
                  <a:lnTo>
                    <a:pt x="194269" y="624479"/>
                  </a:lnTo>
                  <a:cubicBezTo>
                    <a:pt x="195353" y="624370"/>
                    <a:pt x="196112" y="623450"/>
                    <a:pt x="196003" y="622420"/>
                  </a:cubicBezTo>
                  <a:lnTo>
                    <a:pt x="193078" y="589114"/>
                  </a:lnTo>
                  <a:cubicBezTo>
                    <a:pt x="193023" y="588194"/>
                    <a:pt x="192211" y="587490"/>
                    <a:pt x="191291" y="587435"/>
                  </a:cubicBezTo>
                  <a:close/>
                  <a:moveTo>
                    <a:pt x="896518" y="523801"/>
                  </a:moveTo>
                  <a:cubicBezTo>
                    <a:pt x="896952" y="523801"/>
                    <a:pt x="897331" y="524126"/>
                    <a:pt x="897385" y="524560"/>
                  </a:cubicBezTo>
                  <a:lnTo>
                    <a:pt x="900363" y="558191"/>
                  </a:lnTo>
                  <a:cubicBezTo>
                    <a:pt x="900526" y="559815"/>
                    <a:pt x="899280" y="561278"/>
                    <a:pt x="897656" y="561440"/>
                  </a:cubicBezTo>
                  <a:lnTo>
                    <a:pt x="828227" y="567614"/>
                  </a:lnTo>
                  <a:cubicBezTo>
                    <a:pt x="826331" y="567777"/>
                    <a:pt x="824652" y="566369"/>
                    <a:pt x="824490" y="564473"/>
                  </a:cubicBezTo>
                  <a:lnTo>
                    <a:pt x="821727" y="533441"/>
                  </a:lnTo>
                  <a:cubicBezTo>
                    <a:pt x="821565" y="531816"/>
                    <a:pt x="822811" y="530355"/>
                    <a:pt x="824436" y="530191"/>
                  </a:cubicBezTo>
                  <a:close/>
                  <a:moveTo>
                    <a:pt x="557119" y="516436"/>
                  </a:moveTo>
                  <a:cubicBezTo>
                    <a:pt x="558798" y="516273"/>
                    <a:pt x="560260" y="517519"/>
                    <a:pt x="560423" y="519197"/>
                  </a:cubicBezTo>
                  <a:lnTo>
                    <a:pt x="563076" y="549255"/>
                  </a:lnTo>
                  <a:cubicBezTo>
                    <a:pt x="563239" y="550880"/>
                    <a:pt x="561993" y="552342"/>
                    <a:pt x="560369" y="552504"/>
                  </a:cubicBezTo>
                  <a:lnTo>
                    <a:pt x="529553" y="555212"/>
                  </a:lnTo>
                  <a:cubicBezTo>
                    <a:pt x="527550" y="555429"/>
                    <a:pt x="525709" y="553912"/>
                    <a:pt x="525546" y="551854"/>
                  </a:cubicBezTo>
                  <a:lnTo>
                    <a:pt x="522947" y="522501"/>
                  </a:lnTo>
                  <a:cubicBezTo>
                    <a:pt x="522784" y="520877"/>
                    <a:pt x="524030" y="519415"/>
                    <a:pt x="525655" y="519252"/>
                  </a:cubicBezTo>
                  <a:close/>
                  <a:moveTo>
                    <a:pt x="961345" y="443758"/>
                  </a:moveTo>
                  <a:cubicBezTo>
                    <a:pt x="963023" y="443596"/>
                    <a:pt x="964486" y="444842"/>
                    <a:pt x="964649" y="446520"/>
                  </a:cubicBezTo>
                  <a:lnTo>
                    <a:pt x="973909" y="550826"/>
                  </a:lnTo>
                  <a:cubicBezTo>
                    <a:pt x="974072" y="552451"/>
                    <a:pt x="972825" y="553913"/>
                    <a:pt x="971201" y="554075"/>
                  </a:cubicBezTo>
                  <a:lnTo>
                    <a:pt x="936702" y="557108"/>
                  </a:lnTo>
                  <a:lnTo>
                    <a:pt x="933507" y="521040"/>
                  </a:lnTo>
                  <a:lnTo>
                    <a:pt x="897385" y="524236"/>
                  </a:lnTo>
                  <a:lnTo>
                    <a:pt x="894352" y="489791"/>
                  </a:lnTo>
                  <a:cubicBezTo>
                    <a:pt x="894190" y="488166"/>
                    <a:pt x="895435" y="486705"/>
                    <a:pt x="897061" y="486542"/>
                  </a:cubicBezTo>
                  <a:lnTo>
                    <a:pt x="930203" y="483617"/>
                  </a:lnTo>
                  <a:lnTo>
                    <a:pt x="927225" y="449770"/>
                  </a:lnTo>
                  <a:cubicBezTo>
                    <a:pt x="927063" y="448145"/>
                    <a:pt x="928309" y="446683"/>
                    <a:pt x="929933" y="446520"/>
                  </a:cubicBezTo>
                  <a:close/>
                  <a:moveTo>
                    <a:pt x="145042" y="477984"/>
                  </a:moveTo>
                  <a:cubicBezTo>
                    <a:pt x="146071" y="477931"/>
                    <a:pt x="146993" y="478688"/>
                    <a:pt x="147100" y="479717"/>
                  </a:cubicBezTo>
                  <a:lnTo>
                    <a:pt x="150188" y="514487"/>
                  </a:lnTo>
                  <a:cubicBezTo>
                    <a:pt x="150241" y="515515"/>
                    <a:pt x="149484" y="516436"/>
                    <a:pt x="148454" y="516544"/>
                  </a:cubicBezTo>
                  <a:lnTo>
                    <a:pt x="113685" y="519631"/>
                  </a:lnTo>
                  <a:cubicBezTo>
                    <a:pt x="112657" y="519685"/>
                    <a:pt x="111736" y="518928"/>
                    <a:pt x="111628" y="517898"/>
                  </a:cubicBezTo>
                  <a:lnTo>
                    <a:pt x="108540" y="483130"/>
                  </a:lnTo>
                  <a:cubicBezTo>
                    <a:pt x="108487" y="482101"/>
                    <a:pt x="109244" y="481180"/>
                    <a:pt x="110273" y="481072"/>
                  </a:cubicBezTo>
                  <a:close/>
                  <a:moveTo>
                    <a:pt x="477509" y="449825"/>
                  </a:moveTo>
                  <a:cubicBezTo>
                    <a:pt x="478592" y="449716"/>
                    <a:pt x="479513" y="450474"/>
                    <a:pt x="479620" y="451558"/>
                  </a:cubicBezTo>
                  <a:lnTo>
                    <a:pt x="485795" y="520878"/>
                  </a:lnTo>
                  <a:cubicBezTo>
                    <a:pt x="485849" y="521906"/>
                    <a:pt x="485091" y="522827"/>
                    <a:pt x="484063" y="522935"/>
                  </a:cubicBezTo>
                  <a:lnTo>
                    <a:pt x="449347" y="526023"/>
                  </a:lnTo>
                  <a:lnTo>
                    <a:pt x="452759" y="564203"/>
                  </a:lnTo>
                  <a:cubicBezTo>
                    <a:pt x="452759" y="564203"/>
                    <a:pt x="452759" y="564258"/>
                    <a:pt x="452759" y="564258"/>
                  </a:cubicBezTo>
                  <a:lnTo>
                    <a:pt x="485848" y="561332"/>
                  </a:lnTo>
                  <a:cubicBezTo>
                    <a:pt x="486879" y="561279"/>
                    <a:pt x="487799" y="562036"/>
                    <a:pt x="487907" y="563065"/>
                  </a:cubicBezTo>
                  <a:lnTo>
                    <a:pt x="490831" y="595939"/>
                  </a:lnTo>
                  <a:cubicBezTo>
                    <a:pt x="490939" y="597022"/>
                    <a:pt x="490181" y="597942"/>
                    <a:pt x="489098" y="598051"/>
                  </a:cubicBezTo>
                  <a:lnTo>
                    <a:pt x="382627" y="607474"/>
                  </a:lnTo>
                  <a:cubicBezTo>
                    <a:pt x="381598" y="607528"/>
                    <a:pt x="380677" y="606770"/>
                    <a:pt x="380569" y="605741"/>
                  </a:cubicBezTo>
                  <a:lnTo>
                    <a:pt x="377319" y="570918"/>
                  </a:lnTo>
                  <a:lnTo>
                    <a:pt x="415175" y="567561"/>
                  </a:lnTo>
                  <a:lnTo>
                    <a:pt x="411763" y="529164"/>
                  </a:lnTo>
                  <a:cubicBezTo>
                    <a:pt x="411709" y="528135"/>
                    <a:pt x="412467" y="527214"/>
                    <a:pt x="413495" y="527106"/>
                  </a:cubicBezTo>
                  <a:lnTo>
                    <a:pt x="447181" y="524128"/>
                  </a:lnTo>
                  <a:cubicBezTo>
                    <a:pt x="447561" y="524128"/>
                    <a:pt x="447940" y="524236"/>
                    <a:pt x="448264" y="524398"/>
                  </a:cubicBezTo>
                  <a:lnTo>
                    <a:pt x="442090" y="454861"/>
                  </a:lnTo>
                  <a:cubicBezTo>
                    <a:pt x="442037" y="453832"/>
                    <a:pt x="442794" y="452911"/>
                    <a:pt x="443824" y="452804"/>
                  </a:cubicBezTo>
                  <a:close/>
                  <a:moveTo>
                    <a:pt x="695978" y="393772"/>
                  </a:moveTo>
                  <a:lnTo>
                    <a:pt x="626115" y="399946"/>
                  </a:lnTo>
                  <a:cubicBezTo>
                    <a:pt x="624491" y="400108"/>
                    <a:pt x="623245" y="401571"/>
                    <a:pt x="623407" y="403195"/>
                  </a:cubicBezTo>
                  <a:lnTo>
                    <a:pt x="626332" y="436177"/>
                  </a:lnTo>
                  <a:cubicBezTo>
                    <a:pt x="626332" y="436339"/>
                    <a:pt x="626494" y="436448"/>
                    <a:pt x="626656" y="436448"/>
                  </a:cubicBezTo>
                  <a:lnTo>
                    <a:pt x="593296" y="439425"/>
                  </a:lnTo>
                  <a:cubicBezTo>
                    <a:pt x="591672" y="439589"/>
                    <a:pt x="590425" y="441050"/>
                    <a:pt x="590589" y="442675"/>
                  </a:cubicBezTo>
                  <a:lnTo>
                    <a:pt x="593512" y="475548"/>
                  </a:lnTo>
                  <a:cubicBezTo>
                    <a:pt x="593567" y="475657"/>
                    <a:pt x="593675" y="475765"/>
                    <a:pt x="593784" y="475765"/>
                  </a:cubicBezTo>
                  <a:lnTo>
                    <a:pt x="665163" y="469428"/>
                  </a:lnTo>
                  <a:cubicBezTo>
                    <a:pt x="666786" y="469266"/>
                    <a:pt x="668032" y="467805"/>
                    <a:pt x="667870" y="466179"/>
                  </a:cubicBezTo>
                  <a:lnTo>
                    <a:pt x="664946" y="433360"/>
                  </a:lnTo>
                  <a:cubicBezTo>
                    <a:pt x="664945" y="433198"/>
                    <a:pt x="664837" y="433143"/>
                    <a:pt x="664729" y="433143"/>
                  </a:cubicBezTo>
                  <a:lnTo>
                    <a:pt x="699281" y="430057"/>
                  </a:lnTo>
                  <a:cubicBezTo>
                    <a:pt x="700905" y="429895"/>
                    <a:pt x="702151" y="428432"/>
                    <a:pt x="701988" y="426808"/>
                  </a:cubicBezTo>
                  <a:lnTo>
                    <a:pt x="699281" y="396534"/>
                  </a:lnTo>
                  <a:cubicBezTo>
                    <a:pt x="699119" y="394855"/>
                    <a:pt x="697656" y="393609"/>
                    <a:pt x="695978" y="393772"/>
                  </a:cubicBezTo>
                  <a:close/>
                  <a:moveTo>
                    <a:pt x="286227" y="392038"/>
                  </a:moveTo>
                  <a:lnTo>
                    <a:pt x="250376" y="395234"/>
                  </a:lnTo>
                  <a:lnTo>
                    <a:pt x="253572" y="431086"/>
                  </a:lnTo>
                  <a:cubicBezTo>
                    <a:pt x="253679" y="432168"/>
                    <a:pt x="254600" y="432927"/>
                    <a:pt x="255629" y="432819"/>
                  </a:cubicBezTo>
                  <a:lnTo>
                    <a:pt x="289530" y="429786"/>
                  </a:lnTo>
                  <a:cubicBezTo>
                    <a:pt x="290561" y="429678"/>
                    <a:pt x="291373" y="428757"/>
                    <a:pt x="291264" y="427674"/>
                  </a:cubicBezTo>
                  <a:lnTo>
                    <a:pt x="288285" y="393771"/>
                  </a:lnTo>
                  <a:cubicBezTo>
                    <a:pt x="288177" y="392689"/>
                    <a:pt x="287256" y="391930"/>
                    <a:pt x="286227" y="392038"/>
                  </a:cubicBezTo>
                  <a:close/>
                  <a:moveTo>
                    <a:pt x="843553" y="343352"/>
                  </a:moveTo>
                  <a:lnTo>
                    <a:pt x="846749" y="379853"/>
                  </a:lnTo>
                  <a:lnTo>
                    <a:pt x="884225" y="376550"/>
                  </a:lnTo>
                  <a:lnTo>
                    <a:pt x="887473" y="412997"/>
                  </a:lnTo>
                  <a:lnTo>
                    <a:pt x="849998" y="416301"/>
                  </a:lnTo>
                  <a:lnTo>
                    <a:pt x="852976" y="449715"/>
                  </a:lnTo>
                  <a:cubicBezTo>
                    <a:pt x="853139" y="451340"/>
                    <a:pt x="851893" y="452801"/>
                    <a:pt x="850269" y="452964"/>
                  </a:cubicBezTo>
                  <a:lnTo>
                    <a:pt x="818857" y="455727"/>
                  </a:lnTo>
                  <a:cubicBezTo>
                    <a:pt x="817180" y="455889"/>
                    <a:pt x="815717" y="454643"/>
                    <a:pt x="815555" y="452964"/>
                  </a:cubicBezTo>
                  <a:lnTo>
                    <a:pt x="806402" y="349634"/>
                  </a:lnTo>
                  <a:cubicBezTo>
                    <a:pt x="806239" y="348009"/>
                    <a:pt x="807485" y="346547"/>
                    <a:pt x="809110" y="346385"/>
                  </a:cubicBezTo>
                  <a:close/>
                  <a:moveTo>
                    <a:pt x="60340" y="375088"/>
                  </a:moveTo>
                  <a:cubicBezTo>
                    <a:pt x="61370" y="375034"/>
                    <a:pt x="62290" y="375791"/>
                    <a:pt x="62398" y="376820"/>
                  </a:cubicBezTo>
                  <a:lnTo>
                    <a:pt x="65322" y="409911"/>
                  </a:lnTo>
                  <a:cubicBezTo>
                    <a:pt x="65377" y="410940"/>
                    <a:pt x="64618" y="411859"/>
                    <a:pt x="63589" y="411968"/>
                  </a:cubicBezTo>
                  <a:lnTo>
                    <a:pt x="30500" y="414893"/>
                  </a:lnTo>
                  <a:cubicBezTo>
                    <a:pt x="29470" y="415002"/>
                    <a:pt x="28550" y="414243"/>
                    <a:pt x="28442" y="413160"/>
                  </a:cubicBezTo>
                  <a:lnTo>
                    <a:pt x="25517" y="380070"/>
                  </a:lnTo>
                  <a:cubicBezTo>
                    <a:pt x="25463" y="379042"/>
                    <a:pt x="26221" y="378121"/>
                    <a:pt x="27250" y="378013"/>
                  </a:cubicBezTo>
                  <a:close/>
                  <a:moveTo>
                    <a:pt x="134102" y="367236"/>
                  </a:moveTo>
                  <a:cubicBezTo>
                    <a:pt x="135727" y="367074"/>
                    <a:pt x="137188" y="368319"/>
                    <a:pt x="137351" y="369944"/>
                  </a:cubicBezTo>
                  <a:lnTo>
                    <a:pt x="143525" y="439534"/>
                  </a:lnTo>
                  <a:cubicBezTo>
                    <a:pt x="143687" y="441159"/>
                    <a:pt x="142442" y="442622"/>
                    <a:pt x="140818" y="442784"/>
                  </a:cubicBezTo>
                  <a:lnTo>
                    <a:pt x="108106" y="445708"/>
                  </a:lnTo>
                  <a:cubicBezTo>
                    <a:pt x="106483" y="445871"/>
                    <a:pt x="105020" y="444625"/>
                    <a:pt x="104858" y="443001"/>
                  </a:cubicBezTo>
                  <a:lnTo>
                    <a:pt x="98683" y="373410"/>
                  </a:lnTo>
                  <a:cubicBezTo>
                    <a:pt x="98521" y="371785"/>
                    <a:pt x="99766" y="370322"/>
                    <a:pt x="101392" y="370160"/>
                  </a:cubicBezTo>
                  <a:close/>
                  <a:moveTo>
                    <a:pt x="318938" y="351096"/>
                  </a:moveTo>
                  <a:cubicBezTo>
                    <a:pt x="320563" y="350934"/>
                    <a:pt x="322025" y="352180"/>
                    <a:pt x="322188" y="353805"/>
                  </a:cubicBezTo>
                  <a:lnTo>
                    <a:pt x="328524" y="424912"/>
                  </a:lnTo>
                  <a:lnTo>
                    <a:pt x="362318" y="421933"/>
                  </a:lnTo>
                  <a:cubicBezTo>
                    <a:pt x="363942" y="421771"/>
                    <a:pt x="365404" y="423015"/>
                    <a:pt x="365567" y="424641"/>
                  </a:cubicBezTo>
                  <a:lnTo>
                    <a:pt x="378511" y="570430"/>
                  </a:lnTo>
                  <a:lnTo>
                    <a:pt x="340818" y="573788"/>
                  </a:lnTo>
                  <a:lnTo>
                    <a:pt x="344066" y="610235"/>
                  </a:lnTo>
                  <a:lnTo>
                    <a:pt x="270414" y="616788"/>
                  </a:lnTo>
                  <a:cubicBezTo>
                    <a:pt x="269385" y="616896"/>
                    <a:pt x="268572" y="617817"/>
                    <a:pt x="268681" y="618901"/>
                  </a:cubicBezTo>
                  <a:lnTo>
                    <a:pt x="271768" y="653561"/>
                  </a:lnTo>
                  <a:cubicBezTo>
                    <a:pt x="271875" y="654644"/>
                    <a:pt x="272797" y="655401"/>
                    <a:pt x="273826" y="655293"/>
                  </a:cubicBezTo>
                  <a:lnTo>
                    <a:pt x="347641" y="648740"/>
                  </a:lnTo>
                  <a:lnTo>
                    <a:pt x="344283" y="610777"/>
                  </a:lnTo>
                  <a:lnTo>
                    <a:pt x="381814" y="607473"/>
                  </a:lnTo>
                  <a:lnTo>
                    <a:pt x="385010" y="643270"/>
                  </a:lnTo>
                  <a:cubicBezTo>
                    <a:pt x="385172" y="644895"/>
                    <a:pt x="383926" y="646358"/>
                    <a:pt x="382301" y="646520"/>
                  </a:cubicBezTo>
                  <a:lnTo>
                    <a:pt x="347749" y="649607"/>
                  </a:lnTo>
                  <a:lnTo>
                    <a:pt x="350620" y="682209"/>
                  </a:lnTo>
                  <a:cubicBezTo>
                    <a:pt x="350782" y="683834"/>
                    <a:pt x="349536" y="685296"/>
                    <a:pt x="347911" y="685459"/>
                  </a:cubicBezTo>
                  <a:lnTo>
                    <a:pt x="168762" y="701164"/>
                  </a:lnTo>
                  <a:cubicBezTo>
                    <a:pt x="167137" y="701326"/>
                    <a:pt x="165674" y="700081"/>
                    <a:pt x="165512" y="698457"/>
                  </a:cubicBezTo>
                  <a:lnTo>
                    <a:pt x="159392" y="629244"/>
                  </a:lnTo>
                  <a:lnTo>
                    <a:pt x="125112" y="632277"/>
                  </a:lnTo>
                  <a:cubicBezTo>
                    <a:pt x="124353" y="632331"/>
                    <a:pt x="123596" y="632114"/>
                    <a:pt x="122999" y="631627"/>
                  </a:cubicBezTo>
                  <a:cubicBezTo>
                    <a:pt x="123162" y="631897"/>
                    <a:pt x="123216" y="632276"/>
                    <a:pt x="123271" y="632601"/>
                  </a:cubicBezTo>
                  <a:lnTo>
                    <a:pt x="126195" y="665313"/>
                  </a:lnTo>
                  <a:cubicBezTo>
                    <a:pt x="126357" y="666937"/>
                    <a:pt x="125112" y="668399"/>
                    <a:pt x="123486" y="668561"/>
                  </a:cubicBezTo>
                  <a:lnTo>
                    <a:pt x="53897" y="674735"/>
                  </a:lnTo>
                  <a:cubicBezTo>
                    <a:pt x="52271" y="674898"/>
                    <a:pt x="50809" y="673652"/>
                    <a:pt x="50646" y="672027"/>
                  </a:cubicBezTo>
                  <a:lnTo>
                    <a:pt x="47722" y="639317"/>
                  </a:lnTo>
                  <a:cubicBezTo>
                    <a:pt x="47559" y="637692"/>
                    <a:pt x="48806" y="636231"/>
                    <a:pt x="50430" y="636068"/>
                  </a:cubicBezTo>
                  <a:lnTo>
                    <a:pt x="120021" y="629894"/>
                  </a:lnTo>
                  <a:cubicBezTo>
                    <a:pt x="120780" y="629840"/>
                    <a:pt x="121537" y="630057"/>
                    <a:pt x="122133" y="630544"/>
                  </a:cubicBezTo>
                  <a:cubicBezTo>
                    <a:pt x="121971" y="630219"/>
                    <a:pt x="121916" y="629894"/>
                    <a:pt x="121863" y="629569"/>
                  </a:cubicBezTo>
                  <a:lnTo>
                    <a:pt x="118668" y="593772"/>
                  </a:lnTo>
                  <a:lnTo>
                    <a:pt x="47181" y="600108"/>
                  </a:lnTo>
                  <a:cubicBezTo>
                    <a:pt x="45556" y="600270"/>
                    <a:pt x="44093" y="599025"/>
                    <a:pt x="43931" y="597400"/>
                  </a:cubicBezTo>
                  <a:lnTo>
                    <a:pt x="41007" y="564690"/>
                  </a:lnTo>
                  <a:cubicBezTo>
                    <a:pt x="40845" y="563065"/>
                    <a:pt x="42090" y="561603"/>
                    <a:pt x="43715" y="561439"/>
                  </a:cubicBezTo>
                  <a:lnTo>
                    <a:pt x="152461" y="551800"/>
                  </a:lnTo>
                  <a:lnTo>
                    <a:pt x="149590" y="519306"/>
                  </a:lnTo>
                  <a:cubicBezTo>
                    <a:pt x="149428" y="517681"/>
                    <a:pt x="150673" y="516220"/>
                    <a:pt x="152299" y="516058"/>
                  </a:cubicBezTo>
                  <a:lnTo>
                    <a:pt x="185116" y="513132"/>
                  </a:lnTo>
                  <a:lnTo>
                    <a:pt x="181976" y="477606"/>
                  </a:lnTo>
                  <a:cubicBezTo>
                    <a:pt x="181813" y="475981"/>
                    <a:pt x="183059" y="474519"/>
                    <a:pt x="184684" y="474357"/>
                  </a:cubicBezTo>
                  <a:lnTo>
                    <a:pt x="219394" y="471275"/>
                  </a:lnTo>
                  <a:lnTo>
                    <a:pt x="219398" y="471324"/>
                  </a:lnTo>
                  <a:lnTo>
                    <a:pt x="219457" y="471319"/>
                  </a:lnTo>
                  <a:lnTo>
                    <a:pt x="222702" y="507879"/>
                  </a:lnTo>
                  <a:cubicBezTo>
                    <a:pt x="222809" y="508962"/>
                    <a:pt x="223731" y="509721"/>
                    <a:pt x="224759" y="509612"/>
                  </a:cubicBezTo>
                  <a:lnTo>
                    <a:pt x="295704" y="503330"/>
                  </a:lnTo>
                  <a:lnTo>
                    <a:pt x="298900" y="539236"/>
                  </a:lnTo>
                  <a:lnTo>
                    <a:pt x="263806" y="542323"/>
                  </a:lnTo>
                  <a:cubicBezTo>
                    <a:pt x="262724" y="542431"/>
                    <a:pt x="261966" y="543352"/>
                    <a:pt x="262073" y="544381"/>
                  </a:cubicBezTo>
                  <a:lnTo>
                    <a:pt x="264999" y="577525"/>
                  </a:lnTo>
                  <a:cubicBezTo>
                    <a:pt x="265107" y="578554"/>
                    <a:pt x="266028" y="579366"/>
                    <a:pt x="267111" y="579258"/>
                  </a:cubicBezTo>
                  <a:lnTo>
                    <a:pt x="300254" y="576332"/>
                  </a:lnTo>
                  <a:cubicBezTo>
                    <a:pt x="301337" y="576225"/>
                    <a:pt x="302096" y="575304"/>
                    <a:pt x="301988" y="574275"/>
                  </a:cubicBezTo>
                  <a:lnTo>
                    <a:pt x="298900" y="539453"/>
                  </a:lnTo>
                  <a:lnTo>
                    <a:pt x="334481" y="536311"/>
                  </a:lnTo>
                  <a:cubicBezTo>
                    <a:pt x="335564" y="536204"/>
                    <a:pt x="336322" y="535283"/>
                    <a:pt x="336214" y="534254"/>
                  </a:cubicBezTo>
                  <a:lnTo>
                    <a:pt x="332802" y="495965"/>
                  </a:lnTo>
                  <a:cubicBezTo>
                    <a:pt x="332803" y="495911"/>
                    <a:pt x="332748" y="495857"/>
                    <a:pt x="332748" y="495802"/>
                  </a:cubicBezTo>
                  <a:lnTo>
                    <a:pt x="329877" y="463417"/>
                  </a:lnTo>
                  <a:cubicBezTo>
                    <a:pt x="329769" y="462333"/>
                    <a:pt x="328848" y="461575"/>
                    <a:pt x="327819" y="461684"/>
                  </a:cubicBezTo>
                  <a:lnTo>
                    <a:pt x="219457" y="471319"/>
                  </a:lnTo>
                  <a:lnTo>
                    <a:pt x="219453" y="471269"/>
                  </a:lnTo>
                  <a:lnTo>
                    <a:pt x="219394" y="471275"/>
                  </a:lnTo>
                  <a:lnTo>
                    <a:pt x="216419" y="437855"/>
                  </a:lnTo>
                  <a:cubicBezTo>
                    <a:pt x="216420" y="437368"/>
                    <a:pt x="216474" y="436934"/>
                    <a:pt x="216637" y="436502"/>
                  </a:cubicBezTo>
                  <a:lnTo>
                    <a:pt x="181543" y="439643"/>
                  </a:lnTo>
                  <a:cubicBezTo>
                    <a:pt x="179918" y="439805"/>
                    <a:pt x="178456" y="438559"/>
                    <a:pt x="178293" y="436934"/>
                  </a:cubicBezTo>
                  <a:lnTo>
                    <a:pt x="175369" y="404224"/>
                  </a:lnTo>
                  <a:cubicBezTo>
                    <a:pt x="175207" y="402599"/>
                    <a:pt x="176452" y="401136"/>
                    <a:pt x="178077" y="400974"/>
                  </a:cubicBezTo>
                  <a:lnTo>
                    <a:pt x="250214" y="394584"/>
                  </a:lnTo>
                  <a:lnTo>
                    <a:pt x="247180" y="360466"/>
                  </a:lnTo>
                  <a:cubicBezTo>
                    <a:pt x="247018" y="358841"/>
                    <a:pt x="248263" y="357378"/>
                    <a:pt x="249889" y="357216"/>
                  </a:cubicBezTo>
                  <a:close/>
                  <a:moveTo>
                    <a:pt x="504479" y="335552"/>
                  </a:moveTo>
                  <a:cubicBezTo>
                    <a:pt x="506158" y="335390"/>
                    <a:pt x="507620" y="336636"/>
                    <a:pt x="507783" y="338314"/>
                  </a:cubicBezTo>
                  <a:lnTo>
                    <a:pt x="510599" y="369942"/>
                  </a:lnTo>
                  <a:cubicBezTo>
                    <a:pt x="510761" y="371567"/>
                    <a:pt x="509516" y="373028"/>
                    <a:pt x="507891" y="373191"/>
                  </a:cubicBezTo>
                  <a:lnTo>
                    <a:pt x="473230" y="376278"/>
                  </a:lnTo>
                  <a:lnTo>
                    <a:pt x="476209" y="410017"/>
                  </a:lnTo>
                  <a:cubicBezTo>
                    <a:pt x="476371" y="411642"/>
                    <a:pt x="475127" y="413104"/>
                    <a:pt x="473502" y="413267"/>
                  </a:cubicBezTo>
                  <a:lnTo>
                    <a:pt x="442525" y="416029"/>
                  </a:lnTo>
                  <a:cubicBezTo>
                    <a:pt x="440520" y="416245"/>
                    <a:pt x="438679" y="414729"/>
                    <a:pt x="438516" y="412671"/>
                  </a:cubicBezTo>
                  <a:lnTo>
                    <a:pt x="435484" y="378715"/>
                  </a:lnTo>
                  <a:lnTo>
                    <a:pt x="473122" y="375357"/>
                  </a:lnTo>
                  <a:lnTo>
                    <a:pt x="470143" y="341617"/>
                  </a:lnTo>
                  <a:cubicBezTo>
                    <a:pt x="469981" y="339994"/>
                    <a:pt x="471228" y="338531"/>
                    <a:pt x="472852" y="338369"/>
                  </a:cubicBezTo>
                  <a:close/>
                  <a:moveTo>
                    <a:pt x="874098" y="302896"/>
                  </a:moveTo>
                  <a:cubicBezTo>
                    <a:pt x="875723" y="302734"/>
                    <a:pt x="877184" y="303926"/>
                    <a:pt x="877239" y="305659"/>
                  </a:cubicBezTo>
                  <a:lnTo>
                    <a:pt x="880272" y="339560"/>
                  </a:lnTo>
                  <a:lnTo>
                    <a:pt x="843446" y="342810"/>
                  </a:lnTo>
                  <a:lnTo>
                    <a:pt x="840467" y="308963"/>
                  </a:lnTo>
                  <a:cubicBezTo>
                    <a:pt x="840305" y="307283"/>
                    <a:pt x="841550" y="305822"/>
                    <a:pt x="843229" y="305659"/>
                  </a:cubicBezTo>
                  <a:close/>
                  <a:moveTo>
                    <a:pt x="948238" y="296073"/>
                  </a:moveTo>
                  <a:cubicBezTo>
                    <a:pt x="949917" y="295911"/>
                    <a:pt x="951378" y="297157"/>
                    <a:pt x="951541" y="298835"/>
                  </a:cubicBezTo>
                  <a:lnTo>
                    <a:pt x="960748" y="403141"/>
                  </a:lnTo>
                  <a:cubicBezTo>
                    <a:pt x="960910" y="404766"/>
                    <a:pt x="959664" y="406227"/>
                    <a:pt x="958040" y="406390"/>
                  </a:cubicBezTo>
                  <a:lnTo>
                    <a:pt x="923596" y="409423"/>
                  </a:lnTo>
                  <a:lnTo>
                    <a:pt x="920402" y="373300"/>
                  </a:lnTo>
                  <a:lnTo>
                    <a:pt x="884279" y="376496"/>
                  </a:lnTo>
                  <a:lnTo>
                    <a:pt x="881030" y="339669"/>
                  </a:lnTo>
                  <a:lnTo>
                    <a:pt x="917152" y="336473"/>
                  </a:lnTo>
                  <a:lnTo>
                    <a:pt x="914119" y="302085"/>
                  </a:lnTo>
                  <a:cubicBezTo>
                    <a:pt x="913956" y="300460"/>
                    <a:pt x="915203" y="298997"/>
                    <a:pt x="916827" y="298835"/>
                  </a:cubicBezTo>
                  <a:close/>
                  <a:moveTo>
                    <a:pt x="422649" y="268452"/>
                  </a:moveTo>
                  <a:cubicBezTo>
                    <a:pt x="424327" y="268290"/>
                    <a:pt x="425790" y="269536"/>
                    <a:pt x="425952" y="271161"/>
                  </a:cubicBezTo>
                  <a:lnTo>
                    <a:pt x="435484" y="378715"/>
                  </a:lnTo>
                  <a:cubicBezTo>
                    <a:pt x="435483" y="378878"/>
                    <a:pt x="435376" y="378985"/>
                    <a:pt x="435267" y="378986"/>
                  </a:cubicBezTo>
                  <a:lnTo>
                    <a:pt x="401960" y="381964"/>
                  </a:lnTo>
                  <a:cubicBezTo>
                    <a:pt x="399957" y="382181"/>
                    <a:pt x="398115" y="380665"/>
                    <a:pt x="397952" y="378606"/>
                  </a:cubicBezTo>
                  <a:lnTo>
                    <a:pt x="388692" y="274464"/>
                  </a:lnTo>
                  <a:cubicBezTo>
                    <a:pt x="388530" y="272839"/>
                    <a:pt x="389776" y="271377"/>
                    <a:pt x="391400" y="271214"/>
                  </a:cubicBezTo>
                  <a:close/>
                  <a:moveTo>
                    <a:pt x="644583" y="246357"/>
                  </a:moveTo>
                  <a:cubicBezTo>
                    <a:pt x="646587" y="246142"/>
                    <a:pt x="648427" y="247657"/>
                    <a:pt x="648590" y="249715"/>
                  </a:cubicBezTo>
                  <a:lnTo>
                    <a:pt x="651461" y="281993"/>
                  </a:lnTo>
                  <a:cubicBezTo>
                    <a:pt x="651623" y="283618"/>
                    <a:pt x="650378" y="285079"/>
                    <a:pt x="648752" y="285241"/>
                  </a:cubicBezTo>
                  <a:lnTo>
                    <a:pt x="614634" y="288275"/>
                  </a:lnTo>
                  <a:lnTo>
                    <a:pt x="617937" y="325589"/>
                  </a:lnTo>
                  <a:lnTo>
                    <a:pt x="652002" y="322557"/>
                  </a:lnTo>
                  <a:cubicBezTo>
                    <a:pt x="653680" y="322393"/>
                    <a:pt x="655143" y="323639"/>
                    <a:pt x="655306" y="325318"/>
                  </a:cubicBezTo>
                  <a:lnTo>
                    <a:pt x="658392" y="359816"/>
                  </a:lnTo>
                  <a:lnTo>
                    <a:pt x="731612" y="353317"/>
                  </a:lnTo>
                  <a:lnTo>
                    <a:pt x="728525" y="318548"/>
                  </a:lnTo>
                  <a:cubicBezTo>
                    <a:pt x="728363" y="316924"/>
                    <a:pt x="729609" y="315461"/>
                    <a:pt x="731233" y="315299"/>
                  </a:cubicBezTo>
                  <a:lnTo>
                    <a:pt x="762698" y="312483"/>
                  </a:lnTo>
                  <a:cubicBezTo>
                    <a:pt x="764376" y="312321"/>
                    <a:pt x="765839" y="313566"/>
                    <a:pt x="766002" y="315245"/>
                  </a:cubicBezTo>
                  <a:lnTo>
                    <a:pt x="772067" y="383428"/>
                  </a:lnTo>
                  <a:cubicBezTo>
                    <a:pt x="772229" y="385053"/>
                    <a:pt x="770984" y="386514"/>
                    <a:pt x="769359" y="386678"/>
                  </a:cubicBezTo>
                  <a:lnTo>
                    <a:pt x="735999" y="389656"/>
                  </a:lnTo>
                  <a:lnTo>
                    <a:pt x="739248" y="426429"/>
                  </a:lnTo>
                  <a:lnTo>
                    <a:pt x="773692" y="423396"/>
                  </a:lnTo>
                  <a:cubicBezTo>
                    <a:pt x="775370" y="423233"/>
                    <a:pt x="776833" y="424479"/>
                    <a:pt x="776995" y="426157"/>
                  </a:cubicBezTo>
                  <a:lnTo>
                    <a:pt x="779650" y="456215"/>
                  </a:lnTo>
                  <a:cubicBezTo>
                    <a:pt x="779812" y="457839"/>
                    <a:pt x="778565" y="459301"/>
                    <a:pt x="776941" y="459464"/>
                  </a:cubicBezTo>
                  <a:lnTo>
                    <a:pt x="742443" y="462551"/>
                  </a:lnTo>
                  <a:lnTo>
                    <a:pt x="745748" y="499756"/>
                  </a:lnTo>
                  <a:lnTo>
                    <a:pt x="780190" y="496724"/>
                  </a:lnTo>
                  <a:cubicBezTo>
                    <a:pt x="781869" y="496561"/>
                    <a:pt x="783331" y="497806"/>
                    <a:pt x="783494" y="499486"/>
                  </a:cubicBezTo>
                  <a:lnTo>
                    <a:pt x="786256" y="530463"/>
                  </a:lnTo>
                  <a:cubicBezTo>
                    <a:pt x="786418" y="532088"/>
                    <a:pt x="785172" y="533550"/>
                    <a:pt x="783549" y="533712"/>
                  </a:cubicBezTo>
                  <a:lnTo>
                    <a:pt x="715745" y="539724"/>
                  </a:lnTo>
                  <a:cubicBezTo>
                    <a:pt x="713740" y="539941"/>
                    <a:pt x="711899" y="538424"/>
                    <a:pt x="711737" y="536366"/>
                  </a:cubicBezTo>
                  <a:lnTo>
                    <a:pt x="708812" y="503656"/>
                  </a:lnTo>
                  <a:cubicBezTo>
                    <a:pt x="708758" y="503331"/>
                    <a:pt x="709028" y="503060"/>
                    <a:pt x="709353" y="503006"/>
                  </a:cubicBezTo>
                  <a:lnTo>
                    <a:pt x="671390" y="506363"/>
                  </a:lnTo>
                  <a:lnTo>
                    <a:pt x="677077" y="570377"/>
                  </a:lnTo>
                  <a:cubicBezTo>
                    <a:pt x="677564" y="576171"/>
                    <a:pt x="673286" y="581262"/>
                    <a:pt x="667490" y="581804"/>
                  </a:cubicBezTo>
                  <a:lnTo>
                    <a:pt x="607106" y="587165"/>
                  </a:lnTo>
                  <a:cubicBezTo>
                    <a:pt x="605102" y="587382"/>
                    <a:pt x="603261" y="585866"/>
                    <a:pt x="603098" y="583807"/>
                  </a:cubicBezTo>
                  <a:lnTo>
                    <a:pt x="593567" y="476686"/>
                  </a:lnTo>
                  <a:lnTo>
                    <a:pt x="559339" y="479719"/>
                  </a:lnTo>
                  <a:cubicBezTo>
                    <a:pt x="557336" y="479935"/>
                    <a:pt x="555494" y="478419"/>
                    <a:pt x="555331" y="476361"/>
                  </a:cubicBezTo>
                  <a:lnTo>
                    <a:pt x="549429" y="409314"/>
                  </a:lnTo>
                  <a:cubicBezTo>
                    <a:pt x="549267" y="407691"/>
                    <a:pt x="550512" y="406228"/>
                    <a:pt x="552138" y="406066"/>
                  </a:cubicBezTo>
                  <a:lnTo>
                    <a:pt x="587068" y="402979"/>
                  </a:lnTo>
                  <a:lnTo>
                    <a:pt x="582628" y="353209"/>
                  </a:lnTo>
                  <a:lnTo>
                    <a:pt x="580731" y="331925"/>
                  </a:lnTo>
                  <a:lnTo>
                    <a:pt x="577049" y="290496"/>
                  </a:lnTo>
                  <a:lnTo>
                    <a:pt x="614146" y="287191"/>
                  </a:lnTo>
                  <a:lnTo>
                    <a:pt x="611059" y="252314"/>
                  </a:lnTo>
                  <a:cubicBezTo>
                    <a:pt x="610897" y="250690"/>
                    <a:pt x="612142" y="249228"/>
                    <a:pt x="613768" y="249065"/>
                  </a:cubicBezTo>
                  <a:close/>
                  <a:moveTo>
                    <a:pt x="345908" y="237260"/>
                  </a:moveTo>
                  <a:cubicBezTo>
                    <a:pt x="347588" y="237151"/>
                    <a:pt x="349049" y="238343"/>
                    <a:pt x="349212" y="239967"/>
                  </a:cubicBezTo>
                  <a:lnTo>
                    <a:pt x="355223" y="307718"/>
                  </a:lnTo>
                  <a:cubicBezTo>
                    <a:pt x="355386" y="309342"/>
                    <a:pt x="354140" y="310805"/>
                    <a:pt x="352515" y="310967"/>
                  </a:cubicBezTo>
                  <a:lnTo>
                    <a:pt x="321538" y="313729"/>
                  </a:lnTo>
                  <a:cubicBezTo>
                    <a:pt x="319535" y="313946"/>
                    <a:pt x="317692" y="312430"/>
                    <a:pt x="317530" y="310371"/>
                  </a:cubicBezTo>
                  <a:lnTo>
                    <a:pt x="311572" y="243325"/>
                  </a:lnTo>
                  <a:cubicBezTo>
                    <a:pt x="311410" y="241700"/>
                    <a:pt x="312656" y="240239"/>
                    <a:pt x="314281" y="240076"/>
                  </a:cubicBezTo>
                  <a:close/>
                  <a:moveTo>
                    <a:pt x="565025" y="179528"/>
                  </a:moveTo>
                  <a:cubicBezTo>
                    <a:pt x="566109" y="179419"/>
                    <a:pt x="567029" y="180177"/>
                    <a:pt x="567138" y="181261"/>
                  </a:cubicBezTo>
                  <a:lnTo>
                    <a:pt x="576832" y="290549"/>
                  </a:lnTo>
                  <a:lnTo>
                    <a:pt x="542117" y="293635"/>
                  </a:lnTo>
                  <a:cubicBezTo>
                    <a:pt x="541034" y="293689"/>
                    <a:pt x="540059" y="292931"/>
                    <a:pt x="540005" y="291902"/>
                  </a:cubicBezTo>
                  <a:lnTo>
                    <a:pt x="530419" y="184077"/>
                  </a:lnTo>
                  <a:cubicBezTo>
                    <a:pt x="530310" y="183264"/>
                    <a:pt x="530907" y="182560"/>
                    <a:pt x="531719" y="182507"/>
                  </a:cubicBezTo>
                  <a:close/>
                  <a:moveTo>
                    <a:pt x="186147" y="139887"/>
                  </a:moveTo>
                  <a:cubicBezTo>
                    <a:pt x="188421" y="139724"/>
                    <a:pt x="189233" y="140157"/>
                    <a:pt x="189450" y="142594"/>
                  </a:cubicBezTo>
                  <a:cubicBezTo>
                    <a:pt x="192483" y="177688"/>
                    <a:pt x="195569" y="212782"/>
                    <a:pt x="198765" y="247875"/>
                  </a:cubicBezTo>
                  <a:cubicBezTo>
                    <a:pt x="198981" y="250149"/>
                    <a:pt x="198332" y="250745"/>
                    <a:pt x="196165" y="250908"/>
                  </a:cubicBezTo>
                  <a:cubicBezTo>
                    <a:pt x="178564" y="252424"/>
                    <a:pt x="160964" y="253994"/>
                    <a:pt x="143363" y="255565"/>
                  </a:cubicBezTo>
                  <a:cubicBezTo>
                    <a:pt x="126087" y="257082"/>
                    <a:pt x="108810" y="258598"/>
                    <a:pt x="91536" y="260223"/>
                  </a:cubicBezTo>
                  <a:cubicBezTo>
                    <a:pt x="88936" y="260440"/>
                    <a:pt x="87907" y="260114"/>
                    <a:pt x="87690" y="257082"/>
                  </a:cubicBezTo>
                  <a:cubicBezTo>
                    <a:pt x="84711" y="222205"/>
                    <a:pt x="81625" y="187328"/>
                    <a:pt x="78429" y="152451"/>
                  </a:cubicBezTo>
                  <a:cubicBezTo>
                    <a:pt x="78212" y="150068"/>
                    <a:pt x="78809" y="149418"/>
                    <a:pt x="81191" y="149201"/>
                  </a:cubicBezTo>
                  <a:cubicBezTo>
                    <a:pt x="116176" y="146169"/>
                    <a:pt x="151162" y="143081"/>
                    <a:pt x="186147" y="139887"/>
                  </a:cubicBezTo>
                  <a:close/>
                  <a:moveTo>
                    <a:pt x="519750" y="108638"/>
                  </a:moveTo>
                  <a:cubicBezTo>
                    <a:pt x="521428" y="108476"/>
                    <a:pt x="522891" y="109721"/>
                    <a:pt x="523054" y="111400"/>
                  </a:cubicBezTo>
                  <a:lnTo>
                    <a:pt x="529445" y="183320"/>
                  </a:lnTo>
                  <a:lnTo>
                    <a:pt x="494351" y="186461"/>
                  </a:lnTo>
                  <a:lnTo>
                    <a:pt x="503991" y="295099"/>
                  </a:lnTo>
                  <a:cubicBezTo>
                    <a:pt x="504046" y="296128"/>
                    <a:pt x="503287" y="297049"/>
                    <a:pt x="502258" y="297157"/>
                  </a:cubicBezTo>
                  <a:lnTo>
                    <a:pt x="469439" y="300081"/>
                  </a:lnTo>
                  <a:cubicBezTo>
                    <a:pt x="468356" y="300190"/>
                    <a:pt x="467436" y="299377"/>
                    <a:pt x="467327" y="298295"/>
                  </a:cubicBezTo>
                  <a:lnTo>
                    <a:pt x="464133" y="262389"/>
                  </a:lnTo>
                  <a:lnTo>
                    <a:pt x="425735" y="265801"/>
                  </a:lnTo>
                  <a:cubicBezTo>
                    <a:pt x="424706" y="265855"/>
                    <a:pt x="423785" y="265096"/>
                    <a:pt x="423676" y="264068"/>
                  </a:cubicBezTo>
                  <a:lnTo>
                    <a:pt x="420698" y="230382"/>
                  </a:lnTo>
                  <a:cubicBezTo>
                    <a:pt x="420590" y="229298"/>
                    <a:pt x="421348" y="228379"/>
                    <a:pt x="422432" y="228270"/>
                  </a:cubicBezTo>
                  <a:lnTo>
                    <a:pt x="460774" y="224858"/>
                  </a:lnTo>
                  <a:lnTo>
                    <a:pt x="457633" y="189657"/>
                  </a:lnTo>
                  <a:lnTo>
                    <a:pt x="422377" y="192798"/>
                  </a:lnTo>
                  <a:cubicBezTo>
                    <a:pt x="420372" y="193013"/>
                    <a:pt x="418532" y="191497"/>
                    <a:pt x="418370" y="189440"/>
                  </a:cubicBezTo>
                  <a:lnTo>
                    <a:pt x="412034" y="118170"/>
                  </a:lnTo>
                  <a:close/>
                  <a:moveTo>
                    <a:pt x="852435" y="80747"/>
                  </a:moveTo>
                  <a:cubicBezTo>
                    <a:pt x="854709" y="80585"/>
                    <a:pt x="855521" y="81017"/>
                    <a:pt x="855738" y="83454"/>
                  </a:cubicBezTo>
                  <a:cubicBezTo>
                    <a:pt x="858771" y="118548"/>
                    <a:pt x="861857" y="153642"/>
                    <a:pt x="865054" y="188735"/>
                  </a:cubicBezTo>
                  <a:cubicBezTo>
                    <a:pt x="865270" y="191009"/>
                    <a:pt x="864619" y="191606"/>
                    <a:pt x="862454" y="191768"/>
                  </a:cubicBezTo>
                  <a:cubicBezTo>
                    <a:pt x="844852" y="193284"/>
                    <a:pt x="827252" y="194854"/>
                    <a:pt x="809651" y="196425"/>
                  </a:cubicBezTo>
                  <a:cubicBezTo>
                    <a:pt x="792375" y="197942"/>
                    <a:pt x="775099" y="199458"/>
                    <a:pt x="757824" y="201083"/>
                  </a:cubicBezTo>
                  <a:cubicBezTo>
                    <a:pt x="755224" y="201300"/>
                    <a:pt x="754195" y="200974"/>
                    <a:pt x="753979" y="197942"/>
                  </a:cubicBezTo>
                  <a:cubicBezTo>
                    <a:pt x="750999" y="163065"/>
                    <a:pt x="747912" y="128188"/>
                    <a:pt x="744717" y="93311"/>
                  </a:cubicBezTo>
                  <a:cubicBezTo>
                    <a:pt x="744500" y="90928"/>
                    <a:pt x="745097" y="90278"/>
                    <a:pt x="747479" y="90061"/>
                  </a:cubicBezTo>
                  <a:cubicBezTo>
                    <a:pt x="782464" y="87029"/>
                    <a:pt x="817450" y="83941"/>
                    <a:pt x="852435" y="80747"/>
                  </a:cubicBezTo>
                  <a:close/>
                  <a:moveTo>
                    <a:pt x="219344" y="99215"/>
                  </a:moveTo>
                  <a:cubicBezTo>
                    <a:pt x="159881" y="104630"/>
                    <a:pt x="100362" y="109883"/>
                    <a:pt x="40898" y="115082"/>
                  </a:cubicBezTo>
                  <a:cubicBezTo>
                    <a:pt x="37865" y="115352"/>
                    <a:pt x="37595" y="116435"/>
                    <a:pt x="37811" y="119035"/>
                  </a:cubicBezTo>
                  <a:cubicBezTo>
                    <a:pt x="43118" y="178554"/>
                    <a:pt x="48427" y="238017"/>
                    <a:pt x="53625" y="297536"/>
                  </a:cubicBezTo>
                  <a:cubicBezTo>
                    <a:pt x="53897" y="300352"/>
                    <a:pt x="54601" y="301164"/>
                    <a:pt x="57579" y="300893"/>
                  </a:cubicBezTo>
                  <a:cubicBezTo>
                    <a:pt x="117043" y="295477"/>
                    <a:pt x="176561" y="290223"/>
                    <a:pt x="236024" y="285025"/>
                  </a:cubicBezTo>
                  <a:cubicBezTo>
                    <a:pt x="238840" y="284808"/>
                    <a:pt x="239707" y="284158"/>
                    <a:pt x="239437" y="281125"/>
                  </a:cubicBezTo>
                  <a:cubicBezTo>
                    <a:pt x="236675" y="251448"/>
                    <a:pt x="234128" y="221715"/>
                    <a:pt x="231475" y="192038"/>
                  </a:cubicBezTo>
                  <a:cubicBezTo>
                    <a:pt x="228821" y="162360"/>
                    <a:pt x="226168" y="132629"/>
                    <a:pt x="223623" y="102950"/>
                  </a:cubicBezTo>
                  <a:cubicBezTo>
                    <a:pt x="223353" y="99864"/>
                    <a:pt x="222702" y="98888"/>
                    <a:pt x="219344" y="99215"/>
                  </a:cubicBezTo>
                  <a:close/>
                  <a:moveTo>
                    <a:pt x="632288" y="63688"/>
                  </a:moveTo>
                  <a:cubicBezTo>
                    <a:pt x="633373" y="63579"/>
                    <a:pt x="634293" y="64337"/>
                    <a:pt x="634401" y="65420"/>
                  </a:cubicBezTo>
                  <a:lnTo>
                    <a:pt x="640467" y="133819"/>
                  </a:lnTo>
                  <a:cubicBezTo>
                    <a:pt x="640521" y="134849"/>
                    <a:pt x="639763" y="135769"/>
                    <a:pt x="638734" y="135878"/>
                  </a:cubicBezTo>
                  <a:lnTo>
                    <a:pt x="611710" y="138260"/>
                  </a:lnTo>
                  <a:lnTo>
                    <a:pt x="605915" y="138802"/>
                  </a:lnTo>
                  <a:lnTo>
                    <a:pt x="565569" y="142377"/>
                  </a:lnTo>
                  <a:cubicBezTo>
                    <a:pt x="564539" y="142430"/>
                    <a:pt x="563619" y="141673"/>
                    <a:pt x="563510" y="140697"/>
                  </a:cubicBezTo>
                  <a:lnTo>
                    <a:pt x="560532" y="107012"/>
                  </a:lnTo>
                  <a:cubicBezTo>
                    <a:pt x="560423" y="105930"/>
                    <a:pt x="561182" y="105009"/>
                    <a:pt x="562265" y="104900"/>
                  </a:cubicBezTo>
                  <a:lnTo>
                    <a:pt x="600607" y="101489"/>
                  </a:lnTo>
                  <a:lnTo>
                    <a:pt x="597683" y="68669"/>
                  </a:lnTo>
                  <a:cubicBezTo>
                    <a:pt x="597629" y="67641"/>
                    <a:pt x="598388" y="66720"/>
                    <a:pt x="599417" y="66612"/>
                  </a:cubicBezTo>
                  <a:close/>
                  <a:moveTo>
                    <a:pt x="885578" y="40076"/>
                  </a:moveTo>
                  <a:cubicBezTo>
                    <a:pt x="826114" y="45491"/>
                    <a:pt x="766596" y="50745"/>
                    <a:pt x="707132" y="55944"/>
                  </a:cubicBezTo>
                  <a:cubicBezTo>
                    <a:pt x="704100" y="56214"/>
                    <a:pt x="703828" y="57298"/>
                    <a:pt x="704045" y="59897"/>
                  </a:cubicBezTo>
                  <a:cubicBezTo>
                    <a:pt x="709407" y="119415"/>
                    <a:pt x="714714" y="178879"/>
                    <a:pt x="719860" y="238397"/>
                  </a:cubicBezTo>
                  <a:cubicBezTo>
                    <a:pt x="720130" y="241213"/>
                    <a:pt x="720834" y="242026"/>
                    <a:pt x="723813" y="241754"/>
                  </a:cubicBezTo>
                  <a:cubicBezTo>
                    <a:pt x="783277" y="236339"/>
                    <a:pt x="842795" y="231086"/>
                    <a:pt x="902258" y="225887"/>
                  </a:cubicBezTo>
                  <a:cubicBezTo>
                    <a:pt x="905075" y="225670"/>
                    <a:pt x="905942" y="225021"/>
                    <a:pt x="905670" y="221987"/>
                  </a:cubicBezTo>
                  <a:cubicBezTo>
                    <a:pt x="902908" y="192309"/>
                    <a:pt x="900362" y="162578"/>
                    <a:pt x="897709" y="132900"/>
                  </a:cubicBezTo>
                  <a:cubicBezTo>
                    <a:pt x="895055" y="103223"/>
                    <a:pt x="892402" y="73491"/>
                    <a:pt x="889856" y="43813"/>
                  </a:cubicBezTo>
                  <a:cubicBezTo>
                    <a:pt x="889586" y="40726"/>
                    <a:pt x="888936" y="39751"/>
                    <a:pt x="885578" y="40076"/>
                  </a:cubicBezTo>
                  <a:close/>
                  <a:moveTo>
                    <a:pt x="257199" y="59138"/>
                  </a:moveTo>
                  <a:cubicBezTo>
                    <a:pt x="258174" y="59030"/>
                    <a:pt x="258986" y="59734"/>
                    <a:pt x="259095" y="60708"/>
                  </a:cubicBezTo>
                  <a:lnTo>
                    <a:pt x="281787" y="316327"/>
                  </a:lnTo>
                  <a:cubicBezTo>
                    <a:pt x="281894" y="317302"/>
                    <a:pt x="281191" y="318114"/>
                    <a:pt x="280217" y="318223"/>
                  </a:cubicBezTo>
                  <a:lnTo>
                    <a:pt x="24598" y="340914"/>
                  </a:lnTo>
                  <a:cubicBezTo>
                    <a:pt x="23622" y="341022"/>
                    <a:pt x="22756" y="340318"/>
                    <a:pt x="22702" y="339344"/>
                  </a:cubicBezTo>
                  <a:lnTo>
                    <a:pt x="10" y="83725"/>
                  </a:lnTo>
                  <a:cubicBezTo>
                    <a:pt x="-97" y="82751"/>
                    <a:pt x="606" y="81938"/>
                    <a:pt x="1580" y="81830"/>
                  </a:cubicBezTo>
                  <a:close/>
                  <a:moveTo>
                    <a:pt x="402557" y="46302"/>
                  </a:moveTo>
                  <a:cubicBezTo>
                    <a:pt x="404235" y="46140"/>
                    <a:pt x="405698" y="47386"/>
                    <a:pt x="405860" y="49064"/>
                  </a:cubicBezTo>
                  <a:lnTo>
                    <a:pt x="411979" y="117844"/>
                  </a:lnTo>
                  <a:lnTo>
                    <a:pt x="375207" y="121093"/>
                  </a:lnTo>
                  <a:lnTo>
                    <a:pt x="381761" y="194963"/>
                  </a:lnTo>
                  <a:cubicBezTo>
                    <a:pt x="381815" y="195992"/>
                    <a:pt x="381057" y="196913"/>
                    <a:pt x="380027" y="197021"/>
                  </a:cubicBezTo>
                  <a:lnTo>
                    <a:pt x="347209" y="199945"/>
                  </a:lnTo>
                  <a:cubicBezTo>
                    <a:pt x="346126" y="200054"/>
                    <a:pt x="345205" y="199241"/>
                    <a:pt x="345097" y="198158"/>
                  </a:cubicBezTo>
                  <a:lnTo>
                    <a:pt x="341901" y="162252"/>
                  </a:lnTo>
                  <a:lnTo>
                    <a:pt x="306320" y="165393"/>
                  </a:lnTo>
                  <a:cubicBezTo>
                    <a:pt x="305291" y="165447"/>
                    <a:pt x="304371" y="164689"/>
                    <a:pt x="304263" y="163769"/>
                  </a:cubicBezTo>
                  <a:lnTo>
                    <a:pt x="301284" y="130083"/>
                  </a:lnTo>
                  <a:cubicBezTo>
                    <a:pt x="301175" y="129000"/>
                    <a:pt x="301933" y="128079"/>
                    <a:pt x="303016" y="127971"/>
                  </a:cubicBezTo>
                  <a:lnTo>
                    <a:pt x="338543" y="124830"/>
                  </a:lnTo>
                  <a:lnTo>
                    <a:pt x="335457" y="90115"/>
                  </a:lnTo>
                  <a:lnTo>
                    <a:pt x="299876" y="93256"/>
                  </a:lnTo>
                  <a:cubicBezTo>
                    <a:pt x="298846" y="93311"/>
                    <a:pt x="297926" y="92552"/>
                    <a:pt x="297818" y="91523"/>
                  </a:cubicBezTo>
                  <a:lnTo>
                    <a:pt x="294840" y="57838"/>
                  </a:lnTo>
                  <a:cubicBezTo>
                    <a:pt x="294730" y="56754"/>
                    <a:pt x="295488" y="55835"/>
                    <a:pt x="296573" y="55726"/>
                  </a:cubicBezTo>
                  <a:lnTo>
                    <a:pt x="356199" y="50419"/>
                  </a:lnTo>
                  <a:lnTo>
                    <a:pt x="372933" y="48956"/>
                  </a:lnTo>
                  <a:close/>
                  <a:moveTo>
                    <a:pt x="476643" y="38613"/>
                  </a:moveTo>
                  <a:cubicBezTo>
                    <a:pt x="479026" y="38396"/>
                    <a:pt x="481137" y="40183"/>
                    <a:pt x="481354" y="42566"/>
                  </a:cubicBezTo>
                  <a:lnTo>
                    <a:pt x="483953" y="71811"/>
                  </a:lnTo>
                  <a:cubicBezTo>
                    <a:pt x="484170" y="73977"/>
                    <a:pt x="482546" y="75872"/>
                    <a:pt x="480380" y="76089"/>
                  </a:cubicBezTo>
                  <a:lnTo>
                    <a:pt x="451136" y="78688"/>
                  </a:lnTo>
                  <a:cubicBezTo>
                    <a:pt x="448752" y="78905"/>
                    <a:pt x="446695" y="77118"/>
                    <a:pt x="446424" y="74735"/>
                  </a:cubicBezTo>
                  <a:lnTo>
                    <a:pt x="443878" y="45923"/>
                  </a:lnTo>
                  <a:cubicBezTo>
                    <a:pt x="443661" y="43487"/>
                    <a:pt x="445449" y="41374"/>
                    <a:pt x="447832" y="41157"/>
                  </a:cubicBezTo>
                  <a:close/>
                  <a:moveTo>
                    <a:pt x="923489" y="0"/>
                  </a:moveTo>
                  <a:cubicBezTo>
                    <a:pt x="923813" y="0"/>
                    <a:pt x="924029" y="55"/>
                    <a:pt x="924301" y="163"/>
                  </a:cubicBezTo>
                  <a:cubicBezTo>
                    <a:pt x="924733" y="108"/>
                    <a:pt x="925059" y="270"/>
                    <a:pt x="925167" y="867"/>
                  </a:cubicBezTo>
                  <a:cubicBezTo>
                    <a:pt x="925166" y="921"/>
                    <a:pt x="925166" y="921"/>
                    <a:pt x="925166" y="921"/>
                  </a:cubicBezTo>
                  <a:cubicBezTo>
                    <a:pt x="925275" y="1137"/>
                    <a:pt x="925384" y="1354"/>
                    <a:pt x="925384" y="1625"/>
                  </a:cubicBezTo>
                  <a:lnTo>
                    <a:pt x="948075" y="257244"/>
                  </a:lnTo>
                  <a:cubicBezTo>
                    <a:pt x="948183" y="258218"/>
                    <a:pt x="947479" y="259031"/>
                    <a:pt x="946504" y="259139"/>
                  </a:cubicBezTo>
                  <a:lnTo>
                    <a:pt x="690885" y="281830"/>
                  </a:lnTo>
                  <a:cubicBezTo>
                    <a:pt x="690343" y="281884"/>
                    <a:pt x="689856" y="281668"/>
                    <a:pt x="689477" y="281290"/>
                  </a:cubicBezTo>
                  <a:cubicBezTo>
                    <a:pt x="689422" y="281235"/>
                    <a:pt x="689422" y="281235"/>
                    <a:pt x="689423" y="281180"/>
                  </a:cubicBezTo>
                  <a:cubicBezTo>
                    <a:pt x="689207" y="280910"/>
                    <a:pt x="689043" y="280585"/>
                    <a:pt x="688990" y="280206"/>
                  </a:cubicBezTo>
                  <a:lnTo>
                    <a:pt x="666298" y="24588"/>
                  </a:lnTo>
                  <a:cubicBezTo>
                    <a:pt x="666190" y="23612"/>
                    <a:pt x="666894" y="22800"/>
                    <a:pt x="667869" y="22692"/>
                  </a:cubicBezTo>
                  <a:close/>
                </a:path>
              </a:pathLst>
            </a:custGeom>
            <a:solidFill>
              <a:srgbClr val="000000"/>
            </a:solidFill>
            <a:ln w="4567" cap="flat">
              <a:noFill/>
              <a:prstDash val="solid"/>
              <a:miter/>
            </a:ln>
          </p:spPr>
          <p:txBody>
            <a:bodyPr wrap="square" rtlCol="0" anchor="ctr">
              <a:noAutofit/>
            </a:bodyPr>
            <a:lstStyle/>
            <a:p>
              <a:endParaRPr lang="en-US"/>
            </a:p>
          </p:txBody>
        </p:sp>
        <p:sp>
          <p:nvSpPr>
            <p:cNvPr id="15" name="Graphic 106">
              <a:extLst>
                <a:ext uri="{FF2B5EF4-FFF2-40B4-BE49-F238E27FC236}">
                  <a16:creationId xmlns:a16="http://schemas.microsoft.com/office/drawing/2014/main" id="{256F25EB-D0B7-4DB7-A1A3-D7254383D9BC}"/>
                </a:ext>
              </a:extLst>
            </p:cNvPr>
            <p:cNvSpPr/>
            <p:nvPr/>
          </p:nvSpPr>
          <p:spPr>
            <a:xfrm>
              <a:off x="9322243" y="3255939"/>
              <a:ext cx="2069756" cy="2782673"/>
            </a:xfrm>
            <a:custGeom>
              <a:avLst/>
              <a:gdLst>
                <a:gd name="connsiteX0" fmla="*/ 763404 w 1746215"/>
                <a:gd name="connsiteY0" fmla="*/ 2347690 h 2347690"/>
                <a:gd name="connsiteX1" fmla="*/ 537280 w 1746215"/>
                <a:gd name="connsiteY1" fmla="*/ 2095796 h 2347690"/>
                <a:gd name="connsiteX2" fmla="*/ 396598 w 1746215"/>
                <a:gd name="connsiteY2" fmla="*/ 1766136 h 2347690"/>
                <a:gd name="connsiteX3" fmla="*/ 379098 w 1746215"/>
                <a:gd name="connsiteY3" fmla="*/ 1374291 h 2347690"/>
                <a:gd name="connsiteX4" fmla="*/ 311612 w 1746215"/>
                <a:gd name="connsiteY4" fmla="*/ 1064735 h 2347690"/>
                <a:gd name="connsiteX5" fmla="*/ 140957 w 1746215"/>
                <a:gd name="connsiteY5" fmla="*/ 816953 h 2347690"/>
                <a:gd name="connsiteX6" fmla="*/ 31116 w 1746215"/>
                <a:gd name="connsiteY6" fmla="*/ 709306 h 2347690"/>
                <a:gd name="connsiteX7" fmla="*/ 19099 w 1746215"/>
                <a:gd name="connsiteY7" fmla="*/ 533624 h 2347690"/>
                <a:gd name="connsiteX8" fmla="*/ 166453 w 1746215"/>
                <a:gd name="connsiteY8" fmla="*/ 436942 h 2347690"/>
                <a:gd name="connsiteX9" fmla="*/ 335737 w 1746215"/>
                <a:gd name="connsiteY9" fmla="*/ 478612 h 2347690"/>
                <a:gd name="connsiteX10" fmla="*/ 599831 w 1746215"/>
                <a:gd name="connsiteY10" fmla="*/ 590920 h 2347690"/>
                <a:gd name="connsiteX11" fmla="*/ 754083 w 1746215"/>
                <a:gd name="connsiteY11" fmla="*/ 736492 h 2347690"/>
                <a:gd name="connsiteX12" fmla="*/ 813436 w 1746215"/>
                <a:gd name="connsiteY12" fmla="*/ 890744 h 2347690"/>
                <a:gd name="connsiteX13" fmla="*/ 868036 w 1746215"/>
                <a:gd name="connsiteY13" fmla="*/ 1024939 h 2347690"/>
                <a:gd name="connsiteX14" fmla="*/ 1080225 w 1746215"/>
                <a:gd name="connsiteY14" fmla="*/ 910940 h 2347690"/>
                <a:gd name="connsiteX15" fmla="*/ 1057791 w 1746215"/>
                <a:gd name="connsiteY15" fmla="*/ 602160 h 2347690"/>
                <a:gd name="connsiteX16" fmla="*/ 1034991 w 1746215"/>
                <a:gd name="connsiteY16" fmla="*/ 299595 h 2347690"/>
                <a:gd name="connsiteX17" fmla="*/ 1016075 w 1746215"/>
                <a:gd name="connsiteY17" fmla="*/ 71780 h 2347690"/>
                <a:gd name="connsiteX18" fmla="*/ 1014156 w 1746215"/>
                <a:gd name="connsiteY18" fmla="*/ 13570 h 2347690"/>
                <a:gd name="connsiteX19" fmla="*/ 1020690 w 1746215"/>
                <a:gd name="connsiteY19" fmla="*/ 0 h 2347690"/>
                <a:gd name="connsiteX20" fmla="*/ 1168089 w 1746215"/>
                <a:gd name="connsiteY20" fmla="*/ 157222 h 2347690"/>
                <a:gd name="connsiteX21" fmla="*/ 1381100 w 1746215"/>
                <a:gd name="connsiteY21" fmla="*/ 516079 h 2347690"/>
                <a:gd name="connsiteX22" fmla="*/ 1548465 w 1746215"/>
                <a:gd name="connsiteY22" fmla="*/ 803338 h 2347690"/>
                <a:gd name="connsiteX23" fmla="*/ 1591917 w 1746215"/>
                <a:gd name="connsiteY23" fmla="*/ 1155020 h 2347690"/>
                <a:gd name="connsiteX24" fmla="*/ 1626277 w 1746215"/>
                <a:gd name="connsiteY24" fmla="*/ 1679644 h 2347690"/>
                <a:gd name="connsiteX25" fmla="*/ 1653189 w 1746215"/>
                <a:gd name="connsiteY25" fmla="*/ 1934462 h 2347690"/>
                <a:gd name="connsiteX26" fmla="*/ 1746216 w 1746215"/>
                <a:gd name="connsiteY26" fmla="*/ 2150900 h 2347690"/>
                <a:gd name="connsiteX27" fmla="*/ 763404 w 1746215"/>
                <a:gd name="connsiteY27" fmla="*/ 2347690 h 2347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746215" h="2347690">
                  <a:moveTo>
                    <a:pt x="763404" y="2347690"/>
                  </a:moveTo>
                  <a:cubicBezTo>
                    <a:pt x="669098" y="2286830"/>
                    <a:pt x="598734" y="2187909"/>
                    <a:pt x="537280" y="2095796"/>
                  </a:cubicBezTo>
                  <a:cubicBezTo>
                    <a:pt x="470708" y="1996007"/>
                    <a:pt x="414326" y="1885984"/>
                    <a:pt x="396598" y="1766136"/>
                  </a:cubicBezTo>
                  <a:cubicBezTo>
                    <a:pt x="377407" y="1636283"/>
                    <a:pt x="385129" y="1504967"/>
                    <a:pt x="379098" y="1374291"/>
                  </a:cubicBezTo>
                  <a:cubicBezTo>
                    <a:pt x="374072" y="1264816"/>
                    <a:pt x="353191" y="1165803"/>
                    <a:pt x="311612" y="1064735"/>
                  </a:cubicBezTo>
                  <a:cubicBezTo>
                    <a:pt x="272044" y="968602"/>
                    <a:pt x="203919" y="898375"/>
                    <a:pt x="140957" y="816953"/>
                  </a:cubicBezTo>
                  <a:cubicBezTo>
                    <a:pt x="122132" y="792646"/>
                    <a:pt x="42676" y="737634"/>
                    <a:pt x="31116" y="709306"/>
                  </a:cubicBezTo>
                  <a:cubicBezTo>
                    <a:pt x="-4294" y="658909"/>
                    <a:pt x="-11102" y="581280"/>
                    <a:pt x="19099" y="533624"/>
                  </a:cubicBezTo>
                  <a:cubicBezTo>
                    <a:pt x="53505" y="479343"/>
                    <a:pt x="105775" y="450284"/>
                    <a:pt x="166453" y="436942"/>
                  </a:cubicBezTo>
                  <a:cubicBezTo>
                    <a:pt x="212646" y="426799"/>
                    <a:pt x="292468" y="461250"/>
                    <a:pt x="335737" y="478612"/>
                  </a:cubicBezTo>
                  <a:cubicBezTo>
                    <a:pt x="403314" y="505798"/>
                    <a:pt x="532985" y="562181"/>
                    <a:pt x="599831" y="590920"/>
                  </a:cubicBezTo>
                  <a:cubicBezTo>
                    <a:pt x="668184" y="620300"/>
                    <a:pt x="719587" y="669646"/>
                    <a:pt x="754083" y="736492"/>
                  </a:cubicBezTo>
                  <a:cubicBezTo>
                    <a:pt x="779396" y="785610"/>
                    <a:pt x="797855" y="837788"/>
                    <a:pt x="813436" y="890744"/>
                  </a:cubicBezTo>
                  <a:cubicBezTo>
                    <a:pt x="820883" y="916057"/>
                    <a:pt x="848983" y="996382"/>
                    <a:pt x="868036" y="1024939"/>
                  </a:cubicBezTo>
                  <a:cubicBezTo>
                    <a:pt x="907285" y="1083834"/>
                    <a:pt x="1089912" y="1072411"/>
                    <a:pt x="1080225" y="910940"/>
                  </a:cubicBezTo>
                  <a:cubicBezTo>
                    <a:pt x="1074057" y="807952"/>
                    <a:pt x="1065421" y="705056"/>
                    <a:pt x="1057791" y="602160"/>
                  </a:cubicBezTo>
                  <a:cubicBezTo>
                    <a:pt x="1050343" y="501275"/>
                    <a:pt x="1042530" y="400435"/>
                    <a:pt x="1034991" y="299595"/>
                  </a:cubicBezTo>
                  <a:cubicBezTo>
                    <a:pt x="1029325" y="223611"/>
                    <a:pt x="1024985" y="147490"/>
                    <a:pt x="1016075" y="71780"/>
                  </a:cubicBezTo>
                  <a:cubicBezTo>
                    <a:pt x="1013791" y="52453"/>
                    <a:pt x="1015207" y="32989"/>
                    <a:pt x="1014156" y="13570"/>
                  </a:cubicBezTo>
                  <a:cubicBezTo>
                    <a:pt x="1013882" y="8224"/>
                    <a:pt x="1013516" y="2102"/>
                    <a:pt x="1020690" y="0"/>
                  </a:cubicBezTo>
                  <a:cubicBezTo>
                    <a:pt x="1074102" y="48432"/>
                    <a:pt x="1130119" y="94672"/>
                    <a:pt x="1168089" y="157222"/>
                  </a:cubicBezTo>
                  <a:cubicBezTo>
                    <a:pt x="1240235" y="276156"/>
                    <a:pt x="1309822" y="396597"/>
                    <a:pt x="1381100" y="516079"/>
                  </a:cubicBezTo>
                  <a:cubicBezTo>
                    <a:pt x="1437756" y="611070"/>
                    <a:pt x="1508121" y="699391"/>
                    <a:pt x="1548465" y="803338"/>
                  </a:cubicBezTo>
                  <a:cubicBezTo>
                    <a:pt x="1589907" y="910117"/>
                    <a:pt x="1583967" y="1041479"/>
                    <a:pt x="1591917" y="1155020"/>
                  </a:cubicBezTo>
                  <a:cubicBezTo>
                    <a:pt x="1604117" y="1329834"/>
                    <a:pt x="1612296" y="1504967"/>
                    <a:pt x="1626277" y="1679644"/>
                  </a:cubicBezTo>
                  <a:cubicBezTo>
                    <a:pt x="1632902" y="1762253"/>
                    <a:pt x="1632263" y="1854229"/>
                    <a:pt x="1653189" y="1934462"/>
                  </a:cubicBezTo>
                  <a:cubicBezTo>
                    <a:pt x="1672516" y="2008618"/>
                    <a:pt x="1709435" y="2083780"/>
                    <a:pt x="1746216" y="2150900"/>
                  </a:cubicBezTo>
                  <a:cubicBezTo>
                    <a:pt x="1633313" y="2178223"/>
                    <a:pt x="973491" y="2312600"/>
                    <a:pt x="763404" y="2347690"/>
                  </a:cubicBezTo>
                  <a:close/>
                </a:path>
              </a:pathLst>
            </a:custGeom>
            <a:solidFill>
              <a:srgbClr val="F0B88F"/>
            </a:solidFill>
            <a:ln w="4567" cap="flat">
              <a:noFill/>
              <a:prstDash val="solid"/>
              <a:miter/>
            </a:ln>
          </p:spPr>
          <p:txBody>
            <a:bodyPr rtlCol="0" anchor="ctr"/>
            <a:lstStyle/>
            <a:p>
              <a:endParaRPr lang="en-US"/>
            </a:p>
          </p:txBody>
        </p:sp>
        <p:sp>
          <p:nvSpPr>
            <p:cNvPr id="16" name="Graphic 106">
              <a:extLst>
                <a:ext uri="{FF2B5EF4-FFF2-40B4-BE49-F238E27FC236}">
                  <a16:creationId xmlns:a16="http://schemas.microsoft.com/office/drawing/2014/main" id="{BB55DCB9-1695-41A8-86E4-73E038FE1335}"/>
                </a:ext>
              </a:extLst>
            </p:cNvPr>
            <p:cNvSpPr/>
            <p:nvPr/>
          </p:nvSpPr>
          <p:spPr>
            <a:xfrm>
              <a:off x="9395737" y="3804131"/>
              <a:ext cx="438669" cy="313250"/>
            </a:xfrm>
            <a:custGeom>
              <a:avLst/>
              <a:gdLst>
                <a:gd name="connsiteX0" fmla="*/ 146118 w 370097"/>
                <a:gd name="connsiteY0" fmla="*/ 2633 h 264283"/>
                <a:gd name="connsiteX1" fmla="*/ 364018 w 370097"/>
                <a:gd name="connsiteY1" fmla="*/ 92188 h 264283"/>
                <a:gd name="connsiteX2" fmla="*/ 359677 w 370097"/>
                <a:gd name="connsiteY2" fmla="*/ 110373 h 264283"/>
                <a:gd name="connsiteX3" fmla="*/ 272636 w 370097"/>
                <a:gd name="connsiteY3" fmla="*/ 177218 h 264283"/>
                <a:gd name="connsiteX4" fmla="*/ 178375 w 370097"/>
                <a:gd name="connsiteY4" fmla="*/ 250598 h 264283"/>
                <a:gd name="connsiteX5" fmla="*/ 122632 w 370097"/>
                <a:gd name="connsiteY5" fmla="*/ 248999 h 264283"/>
                <a:gd name="connsiteX6" fmla="*/ 34495 w 370097"/>
                <a:gd name="connsiteY6" fmla="*/ 171827 h 264283"/>
                <a:gd name="connsiteX7" fmla="*/ 23026 w 370097"/>
                <a:gd name="connsiteY7" fmla="*/ 46314 h 264283"/>
                <a:gd name="connsiteX8" fmla="*/ 146118 w 370097"/>
                <a:gd name="connsiteY8" fmla="*/ 2633 h 264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097" h="264283">
                  <a:moveTo>
                    <a:pt x="146118" y="2633"/>
                  </a:moveTo>
                  <a:cubicBezTo>
                    <a:pt x="186874" y="5695"/>
                    <a:pt x="327876" y="67058"/>
                    <a:pt x="364018" y="92188"/>
                  </a:cubicBezTo>
                  <a:cubicBezTo>
                    <a:pt x="377862" y="101828"/>
                    <a:pt x="364383" y="106626"/>
                    <a:pt x="359677" y="110373"/>
                  </a:cubicBezTo>
                  <a:cubicBezTo>
                    <a:pt x="331029" y="133127"/>
                    <a:pt x="301604" y="154876"/>
                    <a:pt x="272636" y="177218"/>
                  </a:cubicBezTo>
                  <a:cubicBezTo>
                    <a:pt x="241109" y="201526"/>
                    <a:pt x="209628" y="225925"/>
                    <a:pt x="178375" y="250598"/>
                  </a:cubicBezTo>
                  <a:cubicBezTo>
                    <a:pt x="154844" y="269149"/>
                    <a:pt x="145341" y="269057"/>
                    <a:pt x="122632" y="248999"/>
                  </a:cubicBezTo>
                  <a:cubicBezTo>
                    <a:pt x="112809" y="240318"/>
                    <a:pt x="43724" y="181148"/>
                    <a:pt x="34495" y="171827"/>
                  </a:cubicBezTo>
                  <a:cubicBezTo>
                    <a:pt x="4247" y="141260"/>
                    <a:pt x="-19421" y="88761"/>
                    <a:pt x="23026" y="46314"/>
                  </a:cubicBezTo>
                  <a:cubicBezTo>
                    <a:pt x="65427" y="3821"/>
                    <a:pt x="102803" y="-5408"/>
                    <a:pt x="146118" y="2633"/>
                  </a:cubicBezTo>
                  <a:close/>
                </a:path>
              </a:pathLst>
            </a:custGeom>
            <a:solidFill>
              <a:srgbClr val="FAEFE9"/>
            </a:solidFill>
            <a:ln w="4567" cap="flat">
              <a:noFill/>
              <a:prstDash val="solid"/>
              <a:miter/>
            </a:ln>
          </p:spPr>
          <p:txBody>
            <a:bodyPr rtlCol="0" anchor="ctr"/>
            <a:lstStyle/>
            <a:p>
              <a:endParaRPr lang="en-US"/>
            </a:p>
          </p:txBody>
        </p:sp>
        <p:sp>
          <p:nvSpPr>
            <p:cNvPr id="17" name="Graphic 106">
              <a:extLst>
                <a:ext uri="{FF2B5EF4-FFF2-40B4-BE49-F238E27FC236}">
                  <a16:creationId xmlns:a16="http://schemas.microsoft.com/office/drawing/2014/main" id="{6C9D894E-A442-4D2D-B8E5-CA5B08EED4C3}"/>
                </a:ext>
              </a:extLst>
            </p:cNvPr>
            <p:cNvSpPr/>
            <p:nvPr/>
          </p:nvSpPr>
          <p:spPr>
            <a:xfrm rot="21318464">
              <a:off x="8842385" y="2892700"/>
              <a:ext cx="1569923" cy="137496"/>
            </a:xfrm>
            <a:custGeom>
              <a:avLst/>
              <a:gdLst>
                <a:gd name="connsiteX0" fmla="*/ 0 w 1324515"/>
                <a:gd name="connsiteY0" fmla="*/ 0 h 116003"/>
                <a:gd name="connsiteX1" fmla="*/ 1324515 w 1324515"/>
                <a:gd name="connsiteY1" fmla="*/ 0 h 116003"/>
                <a:gd name="connsiteX2" fmla="*/ 1324515 w 1324515"/>
                <a:gd name="connsiteY2" fmla="*/ 116004 h 116003"/>
                <a:gd name="connsiteX3" fmla="*/ 0 w 1324515"/>
                <a:gd name="connsiteY3" fmla="*/ 116004 h 116003"/>
              </a:gdLst>
              <a:ahLst/>
              <a:cxnLst>
                <a:cxn ang="0">
                  <a:pos x="connsiteX0" y="connsiteY0"/>
                </a:cxn>
                <a:cxn ang="0">
                  <a:pos x="connsiteX1" y="connsiteY1"/>
                </a:cxn>
                <a:cxn ang="0">
                  <a:pos x="connsiteX2" y="connsiteY2"/>
                </a:cxn>
                <a:cxn ang="0">
                  <a:pos x="connsiteX3" y="connsiteY3"/>
                </a:cxn>
              </a:cxnLst>
              <a:rect l="l" t="t" r="r" b="b"/>
              <a:pathLst>
                <a:path w="1324515" h="116003">
                  <a:moveTo>
                    <a:pt x="0" y="0"/>
                  </a:moveTo>
                  <a:lnTo>
                    <a:pt x="1324515" y="0"/>
                  </a:lnTo>
                  <a:lnTo>
                    <a:pt x="1324515" y="116004"/>
                  </a:lnTo>
                  <a:lnTo>
                    <a:pt x="0" y="116004"/>
                  </a:lnTo>
                  <a:close/>
                </a:path>
              </a:pathLst>
            </a:custGeom>
            <a:solidFill>
              <a:srgbClr val="FF0000">
                <a:alpha val="60000"/>
              </a:srgbClr>
            </a:solidFill>
            <a:ln w="4567" cap="flat">
              <a:noFill/>
              <a:prstDash val="solid"/>
              <a:miter/>
            </a:ln>
          </p:spPr>
          <p:txBody>
            <a:bodyPr rtlCol="0" anchor="ctr"/>
            <a:lstStyle/>
            <a:p>
              <a:endParaRPr lang="en-US"/>
            </a:p>
          </p:txBody>
        </p:sp>
      </p:grpSp>
      <p:grpSp>
        <p:nvGrpSpPr>
          <p:cNvPr id="4" name="Group 3">
            <a:extLst>
              <a:ext uri="{FF2B5EF4-FFF2-40B4-BE49-F238E27FC236}">
                <a16:creationId xmlns:a16="http://schemas.microsoft.com/office/drawing/2014/main" id="{084228DF-AF0B-47EB-96C9-68BA6E2BBD71}"/>
              </a:ext>
            </a:extLst>
          </p:cNvPr>
          <p:cNvGrpSpPr/>
          <p:nvPr/>
        </p:nvGrpSpPr>
        <p:grpSpPr>
          <a:xfrm>
            <a:off x="7162260" y="1996972"/>
            <a:ext cx="1633572" cy="2082195"/>
            <a:chOff x="7162260" y="1996972"/>
            <a:chExt cx="1633572" cy="2082195"/>
          </a:xfrm>
        </p:grpSpPr>
        <p:sp>
          <p:nvSpPr>
            <p:cNvPr id="54" name="Graphic 106">
              <a:extLst>
                <a:ext uri="{FF2B5EF4-FFF2-40B4-BE49-F238E27FC236}">
                  <a16:creationId xmlns:a16="http://schemas.microsoft.com/office/drawing/2014/main" id="{C9A09F9B-A7DE-4ED2-9172-20213959A7B7}"/>
                </a:ext>
              </a:extLst>
            </p:cNvPr>
            <p:cNvSpPr/>
            <p:nvPr/>
          </p:nvSpPr>
          <p:spPr>
            <a:xfrm rot="21118437">
              <a:off x="7162260" y="1996972"/>
              <a:ext cx="1633572" cy="2082195"/>
            </a:xfrm>
            <a:custGeom>
              <a:avLst/>
              <a:gdLst>
                <a:gd name="connsiteX0" fmla="*/ 0 w 3130142"/>
                <a:gd name="connsiteY0" fmla="*/ 0 h 3989762"/>
                <a:gd name="connsiteX1" fmla="*/ 3130143 w 3130142"/>
                <a:gd name="connsiteY1" fmla="*/ 0 h 3989762"/>
                <a:gd name="connsiteX2" fmla="*/ 3130143 w 3130142"/>
                <a:gd name="connsiteY2" fmla="*/ 3989763 h 3989762"/>
                <a:gd name="connsiteX3" fmla="*/ 0 w 3130142"/>
                <a:gd name="connsiteY3" fmla="*/ 3989763 h 3989762"/>
              </a:gdLst>
              <a:ahLst/>
              <a:cxnLst>
                <a:cxn ang="0">
                  <a:pos x="connsiteX0" y="connsiteY0"/>
                </a:cxn>
                <a:cxn ang="0">
                  <a:pos x="connsiteX1" y="connsiteY1"/>
                </a:cxn>
                <a:cxn ang="0">
                  <a:pos x="connsiteX2" y="connsiteY2"/>
                </a:cxn>
                <a:cxn ang="0">
                  <a:pos x="connsiteX3" y="connsiteY3"/>
                </a:cxn>
              </a:cxnLst>
              <a:rect l="l" t="t" r="r" b="b"/>
              <a:pathLst>
                <a:path w="3130142" h="3989762">
                  <a:moveTo>
                    <a:pt x="0" y="0"/>
                  </a:moveTo>
                  <a:lnTo>
                    <a:pt x="3130143" y="0"/>
                  </a:lnTo>
                  <a:lnTo>
                    <a:pt x="3130143" y="3989763"/>
                  </a:lnTo>
                  <a:lnTo>
                    <a:pt x="0" y="3989763"/>
                  </a:lnTo>
                  <a:close/>
                </a:path>
              </a:pathLst>
            </a:custGeom>
            <a:solidFill>
              <a:srgbClr val="D9D9D9"/>
            </a:solidFill>
            <a:ln w="4567" cap="flat">
              <a:noFill/>
              <a:prstDash val="solid"/>
              <a:miter/>
            </a:ln>
          </p:spPr>
          <p:txBody>
            <a:bodyPr rtlCol="0" anchor="ctr"/>
            <a:lstStyle/>
            <a:p>
              <a:endParaRPr lang="en-US"/>
            </a:p>
          </p:txBody>
        </p:sp>
        <p:sp>
          <p:nvSpPr>
            <p:cNvPr id="55" name="Graphic 106">
              <a:extLst>
                <a:ext uri="{FF2B5EF4-FFF2-40B4-BE49-F238E27FC236}">
                  <a16:creationId xmlns:a16="http://schemas.microsoft.com/office/drawing/2014/main" id="{91A777EE-4157-462D-ABAD-8D81643B807F}"/>
                </a:ext>
              </a:extLst>
            </p:cNvPr>
            <p:cNvSpPr/>
            <p:nvPr/>
          </p:nvSpPr>
          <p:spPr>
            <a:xfrm>
              <a:off x="7379222" y="2557999"/>
              <a:ext cx="1246631" cy="1246631"/>
            </a:xfrm>
            <a:custGeom>
              <a:avLst/>
              <a:gdLst>
                <a:gd name="connsiteX0" fmla="*/ 1029691 w 1051760"/>
                <a:gd name="connsiteY0" fmla="*/ 914824 h 1051760"/>
                <a:gd name="connsiteX1" fmla="*/ 166864 w 1051760"/>
                <a:gd name="connsiteY1" fmla="*/ 1051440 h 1051760"/>
                <a:gd name="connsiteX2" fmla="*/ 136936 w 1051760"/>
                <a:gd name="connsiteY2" fmla="*/ 1029691 h 1051760"/>
                <a:gd name="connsiteX3" fmla="*/ 320 w 1051760"/>
                <a:gd name="connsiteY3" fmla="*/ 166864 h 1051760"/>
                <a:gd name="connsiteX4" fmla="*/ 22069 w 1051760"/>
                <a:gd name="connsiteY4" fmla="*/ 136936 h 1051760"/>
                <a:gd name="connsiteX5" fmla="*/ 884896 w 1051760"/>
                <a:gd name="connsiteY5" fmla="*/ 320 h 1051760"/>
                <a:gd name="connsiteX6" fmla="*/ 914824 w 1051760"/>
                <a:gd name="connsiteY6" fmla="*/ 22069 h 1051760"/>
                <a:gd name="connsiteX7" fmla="*/ 1051440 w 1051760"/>
                <a:gd name="connsiteY7" fmla="*/ 884896 h 1051760"/>
                <a:gd name="connsiteX8" fmla="*/ 1029691 w 1051760"/>
                <a:gd name="connsiteY8" fmla="*/ 914824 h 1051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1760" h="1051760">
                  <a:moveTo>
                    <a:pt x="1029691" y="914824"/>
                  </a:moveTo>
                  <a:lnTo>
                    <a:pt x="166864" y="1051440"/>
                  </a:lnTo>
                  <a:cubicBezTo>
                    <a:pt x="152608" y="1053679"/>
                    <a:pt x="139175" y="1043947"/>
                    <a:pt x="136936" y="1029691"/>
                  </a:cubicBezTo>
                  <a:lnTo>
                    <a:pt x="320" y="166864"/>
                  </a:lnTo>
                  <a:cubicBezTo>
                    <a:pt x="-1918" y="152608"/>
                    <a:pt x="7814" y="139175"/>
                    <a:pt x="22069" y="136936"/>
                  </a:cubicBezTo>
                  <a:lnTo>
                    <a:pt x="884896" y="320"/>
                  </a:lnTo>
                  <a:cubicBezTo>
                    <a:pt x="899152" y="-1918"/>
                    <a:pt x="912585" y="7814"/>
                    <a:pt x="914824" y="22069"/>
                  </a:cubicBezTo>
                  <a:lnTo>
                    <a:pt x="1051440" y="884896"/>
                  </a:lnTo>
                  <a:cubicBezTo>
                    <a:pt x="1053679" y="899152"/>
                    <a:pt x="1043946" y="912539"/>
                    <a:pt x="1029691" y="914824"/>
                  </a:cubicBezTo>
                  <a:close/>
                </a:path>
              </a:pathLst>
            </a:custGeom>
            <a:solidFill>
              <a:srgbClr val="FFFFFF"/>
            </a:solidFill>
            <a:ln w="4567"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22759FCA-8194-43F1-B88B-6D900F968B45}"/>
                </a:ext>
              </a:extLst>
            </p:cNvPr>
            <p:cNvSpPr/>
            <p:nvPr/>
          </p:nvSpPr>
          <p:spPr>
            <a:xfrm rot="21357510">
              <a:off x="7499058" y="2693128"/>
              <a:ext cx="1006958" cy="1007485"/>
            </a:xfrm>
            <a:custGeom>
              <a:avLst/>
              <a:gdLst>
                <a:gd name="connsiteX0" fmla="*/ 410625 w 1006958"/>
                <a:gd name="connsiteY0" fmla="*/ 941944 h 1007485"/>
                <a:gd name="connsiteX1" fmla="*/ 411546 w 1006958"/>
                <a:gd name="connsiteY1" fmla="*/ 942648 h 1007485"/>
                <a:gd name="connsiteX2" fmla="*/ 414417 w 1006958"/>
                <a:gd name="connsiteY2" fmla="*/ 974872 h 1007485"/>
                <a:gd name="connsiteX3" fmla="*/ 411708 w 1006958"/>
                <a:gd name="connsiteY3" fmla="*/ 978121 h 1007485"/>
                <a:gd name="connsiteX4" fmla="*/ 380135 w 1006958"/>
                <a:gd name="connsiteY4" fmla="*/ 980937 h 1007485"/>
                <a:gd name="connsiteX5" fmla="*/ 376127 w 1006958"/>
                <a:gd name="connsiteY5" fmla="*/ 977579 h 1007485"/>
                <a:gd name="connsiteX6" fmla="*/ 373528 w 1006958"/>
                <a:gd name="connsiteY6" fmla="*/ 948227 h 1007485"/>
                <a:gd name="connsiteX7" fmla="*/ 376237 w 1006958"/>
                <a:gd name="connsiteY7" fmla="*/ 944977 h 1007485"/>
                <a:gd name="connsiteX8" fmla="*/ 891483 w 1006958"/>
                <a:gd name="connsiteY8" fmla="*/ 896887 h 1007485"/>
                <a:gd name="connsiteX9" fmla="*/ 894839 w 1006958"/>
                <a:gd name="connsiteY9" fmla="*/ 899648 h 1007485"/>
                <a:gd name="connsiteX10" fmla="*/ 897602 w 1006958"/>
                <a:gd name="connsiteY10" fmla="*/ 931059 h 1007485"/>
                <a:gd name="connsiteX11" fmla="*/ 894894 w 1006958"/>
                <a:gd name="connsiteY11" fmla="*/ 934308 h 1007485"/>
                <a:gd name="connsiteX12" fmla="*/ 864133 w 1006958"/>
                <a:gd name="connsiteY12" fmla="*/ 937016 h 1007485"/>
                <a:gd name="connsiteX13" fmla="*/ 860125 w 1006958"/>
                <a:gd name="connsiteY13" fmla="*/ 933658 h 1007485"/>
                <a:gd name="connsiteX14" fmla="*/ 857418 w 1006958"/>
                <a:gd name="connsiteY14" fmla="*/ 903278 h 1007485"/>
                <a:gd name="connsiteX15" fmla="*/ 860451 w 1006958"/>
                <a:gd name="connsiteY15" fmla="*/ 899648 h 1007485"/>
                <a:gd name="connsiteX16" fmla="*/ 1000878 w 1006958"/>
                <a:gd name="connsiteY16" fmla="*/ 887192 h 1007485"/>
                <a:gd name="connsiteX17" fmla="*/ 1004182 w 1006958"/>
                <a:gd name="connsiteY17" fmla="*/ 889954 h 1007485"/>
                <a:gd name="connsiteX18" fmla="*/ 1006944 w 1006958"/>
                <a:gd name="connsiteY18" fmla="*/ 921364 h 1007485"/>
                <a:gd name="connsiteX19" fmla="*/ 1004237 w 1006958"/>
                <a:gd name="connsiteY19" fmla="*/ 924613 h 1007485"/>
                <a:gd name="connsiteX20" fmla="*/ 973476 w 1006958"/>
                <a:gd name="connsiteY20" fmla="*/ 927322 h 1007485"/>
                <a:gd name="connsiteX21" fmla="*/ 969469 w 1006958"/>
                <a:gd name="connsiteY21" fmla="*/ 923964 h 1007485"/>
                <a:gd name="connsiteX22" fmla="*/ 966760 w 1006958"/>
                <a:gd name="connsiteY22" fmla="*/ 893204 h 1007485"/>
                <a:gd name="connsiteX23" fmla="*/ 969469 w 1006958"/>
                <a:gd name="connsiteY23" fmla="*/ 889954 h 1007485"/>
                <a:gd name="connsiteX24" fmla="*/ 590480 w 1006958"/>
                <a:gd name="connsiteY24" fmla="*/ 888979 h 1007485"/>
                <a:gd name="connsiteX25" fmla="*/ 593784 w 1006958"/>
                <a:gd name="connsiteY25" fmla="*/ 891686 h 1007485"/>
                <a:gd name="connsiteX26" fmla="*/ 597033 w 1006958"/>
                <a:gd name="connsiteY26" fmla="*/ 928568 h 1007485"/>
                <a:gd name="connsiteX27" fmla="*/ 597304 w 1006958"/>
                <a:gd name="connsiteY27" fmla="*/ 931599 h 1007485"/>
                <a:gd name="connsiteX28" fmla="*/ 599687 w 1006958"/>
                <a:gd name="connsiteY28" fmla="*/ 958408 h 1007485"/>
                <a:gd name="connsiteX29" fmla="*/ 596979 w 1006958"/>
                <a:gd name="connsiteY29" fmla="*/ 961657 h 1007485"/>
                <a:gd name="connsiteX30" fmla="*/ 492564 w 1006958"/>
                <a:gd name="connsiteY30" fmla="*/ 970918 h 1007485"/>
                <a:gd name="connsiteX31" fmla="*/ 488557 w 1006958"/>
                <a:gd name="connsiteY31" fmla="*/ 967560 h 1007485"/>
                <a:gd name="connsiteX32" fmla="*/ 485741 w 1006958"/>
                <a:gd name="connsiteY32" fmla="*/ 935770 h 1007485"/>
                <a:gd name="connsiteX33" fmla="*/ 486011 w 1006958"/>
                <a:gd name="connsiteY33" fmla="*/ 935444 h 1007485"/>
                <a:gd name="connsiteX34" fmla="*/ 559016 w 1006958"/>
                <a:gd name="connsiteY34" fmla="*/ 928947 h 1007485"/>
                <a:gd name="connsiteX35" fmla="*/ 555982 w 1006958"/>
                <a:gd name="connsiteY35" fmla="*/ 895044 h 1007485"/>
                <a:gd name="connsiteX36" fmla="*/ 558691 w 1006958"/>
                <a:gd name="connsiteY36" fmla="*/ 891795 h 1007485"/>
                <a:gd name="connsiteX37" fmla="*/ 471012 w 1006958"/>
                <a:gd name="connsiteY37" fmla="*/ 824154 h 1007485"/>
                <a:gd name="connsiteX38" fmla="*/ 476264 w 1006958"/>
                <a:gd name="connsiteY38" fmla="*/ 828540 h 1007485"/>
                <a:gd name="connsiteX39" fmla="*/ 479079 w 1006958"/>
                <a:gd name="connsiteY39" fmla="*/ 860439 h 1007485"/>
                <a:gd name="connsiteX40" fmla="*/ 513091 w 1006958"/>
                <a:gd name="connsiteY40" fmla="*/ 857405 h 1007485"/>
                <a:gd name="connsiteX41" fmla="*/ 516394 w 1006958"/>
                <a:gd name="connsiteY41" fmla="*/ 860167 h 1007485"/>
                <a:gd name="connsiteX42" fmla="*/ 519048 w 1006958"/>
                <a:gd name="connsiteY42" fmla="*/ 890008 h 1007485"/>
                <a:gd name="connsiteX43" fmla="*/ 516340 w 1006958"/>
                <a:gd name="connsiteY43" fmla="*/ 893258 h 1007485"/>
                <a:gd name="connsiteX44" fmla="*/ 482275 w 1006958"/>
                <a:gd name="connsiteY44" fmla="*/ 896290 h 1007485"/>
                <a:gd name="connsiteX45" fmla="*/ 485525 w 1006958"/>
                <a:gd name="connsiteY45" fmla="*/ 932792 h 1007485"/>
                <a:gd name="connsiteX46" fmla="*/ 483900 w 1006958"/>
                <a:gd name="connsiteY46" fmla="*/ 934742 h 1007485"/>
                <a:gd name="connsiteX47" fmla="*/ 413334 w 1006958"/>
                <a:gd name="connsiteY47" fmla="*/ 941024 h 1007485"/>
                <a:gd name="connsiteX48" fmla="*/ 411277 w 1006958"/>
                <a:gd name="connsiteY48" fmla="*/ 939291 h 1007485"/>
                <a:gd name="connsiteX49" fmla="*/ 408027 w 1006958"/>
                <a:gd name="connsiteY49" fmla="*/ 902843 h 1007485"/>
                <a:gd name="connsiteX50" fmla="*/ 373475 w 1006958"/>
                <a:gd name="connsiteY50" fmla="*/ 905930 h 1007485"/>
                <a:gd name="connsiteX51" fmla="*/ 369467 w 1006958"/>
                <a:gd name="connsiteY51" fmla="*/ 902572 h 1007485"/>
                <a:gd name="connsiteX52" fmla="*/ 366868 w 1006958"/>
                <a:gd name="connsiteY52" fmla="*/ 873436 h 1007485"/>
                <a:gd name="connsiteX53" fmla="*/ 369576 w 1006958"/>
                <a:gd name="connsiteY53" fmla="*/ 870186 h 1007485"/>
                <a:gd name="connsiteX54" fmla="*/ 404831 w 1006958"/>
                <a:gd name="connsiteY54" fmla="*/ 867045 h 1007485"/>
                <a:gd name="connsiteX55" fmla="*/ 402015 w 1006958"/>
                <a:gd name="connsiteY55" fmla="*/ 835092 h 1007485"/>
                <a:gd name="connsiteX56" fmla="*/ 406349 w 1006958"/>
                <a:gd name="connsiteY56" fmla="*/ 829894 h 1007485"/>
                <a:gd name="connsiteX57" fmla="*/ 246964 w 1006958"/>
                <a:gd name="connsiteY57" fmla="*/ 806281 h 1007485"/>
                <a:gd name="connsiteX58" fmla="*/ 248861 w 1006958"/>
                <a:gd name="connsiteY58" fmla="*/ 807852 h 1007485"/>
                <a:gd name="connsiteX59" fmla="*/ 258392 w 1006958"/>
                <a:gd name="connsiteY59" fmla="*/ 915408 h 1007485"/>
                <a:gd name="connsiteX60" fmla="*/ 256821 w 1006958"/>
                <a:gd name="connsiteY60" fmla="*/ 917303 h 1007485"/>
                <a:gd name="connsiteX61" fmla="*/ 149266 w 1006958"/>
                <a:gd name="connsiteY61" fmla="*/ 926834 h 1007485"/>
                <a:gd name="connsiteX62" fmla="*/ 147371 w 1006958"/>
                <a:gd name="connsiteY62" fmla="*/ 925264 h 1007485"/>
                <a:gd name="connsiteX63" fmla="*/ 137839 w 1006958"/>
                <a:gd name="connsiteY63" fmla="*/ 817709 h 1007485"/>
                <a:gd name="connsiteX64" fmla="*/ 139409 w 1006958"/>
                <a:gd name="connsiteY64" fmla="*/ 815813 h 1007485"/>
                <a:gd name="connsiteX65" fmla="*/ 280920 w 1006958"/>
                <a:gd name="connsiteY65" fmla="*/ 765664 h 1007485"/>
                <a:gd name="connsiteX66" fmla="*/ 98683 w 1006958"/>
                <a:gd name="connsiteY66" fmla="*/ 781857 h 1007485"/>
                <a:gd name="connsiteX67" fmla="*/ 97112 w 1006958"/>
                <a:gd name="connsiteY67" fmla="*/ 783753 h 1007485"/>
                <a:gd name="connsiteX68" fmla="*/ 113306 w 1006958"/>
                <a:gd name="connsiteY68" fmla="*/ 965990 h 1007485"/>
                <a:gd name="connsiteX69" fmla="*/ 115201 w 1006958"/>
                <a:gd name="connsiteY69" fmla="*/ 967560 h 1007485"/>
                <a:gd name="connsiteX70" fmla="*/ 297438 w 1006958"/>
                <a:gd name="connsiteY70" fmla="*/ 951367 h 1007485"/>
                <a:gd name="connsiteX71" fmla="*/ 299008 w 1006958"/>
                <a:gd name="connsiteY71" fmla="*/ 949472 h 1007485"/>
                <a:gd name="connsiteX72" fmla="*/ 282815 w 1006958"/>
                <a:gd name="connsiteY72" fmla="*/ 767235 h 1007485"/>
                <a:gd name="connsiteX73" fmla="*/ 280920 w 1006958"/>
                <a:gd name="connsiteY73" fmla="*/ 765664 h 1007485"/>
                <a:gd name="connsiteX74" fmla="*/ 314388 w 1006958"/>
                <a:gd name="connsiteY74" fmla="*/ 725697 h 1007485"/>
                <a:gd name="connsiteX75" fmla="*/ 316284 w 1006958"/>
                <a:gd name="connsiteY75" fmla="*/ 727268 h 1007485"/>
                <a:gd name="connsiteX76" fmla="*/ 338976 w 1006958"/>
                <a:gd name="connsiteY76" fmla="*/ 982887 h 1007485"/>
                <a:gd name="connsiteX77" fmla="*/ 337406 w 1006958"/>
                <a:gd name="connsiteY77" fmla="*/ 984783 h 1007485"/>
                <a:gd name="connsiteX78" fmla="*/ 81787 w 1006958"/>
                <a:gd name="connsiteY78" fmla="*/ 1007474 h 1007485"/>
                <a:gd name="connsiteX79" fmla="*/ 79891 w 1006958"/>
                <a:gd name="connsiteY79" fmla="*/ 1005903 h 1007485"/>
                <a:gd name="connsiteX80" fmla="*/ 57199 w 1006958"/>
                <a:gd name="connsiteY80" fmla="*/ 750284 h 1007485"/>
                <a:gd name="connsiteX81" fmla="*/ 58769 w 1006958"/>
                <a:gd name="connsiteY81" fmla="*/ 748389 h 1007485"/>
                <a:gd name="connsiteX82" fmla="*/ 757878 w 1006958"/>
                <a:gd name="connsiteY82" fmla="*/ 686272 h 1007485"/>
                <a:gd name="connsiteX83" fmla="*/ 760477 w 1006958"/>
                <a:gd name="connsiteY83" fmla="*/ 688654 h 1007485"/>
                <a:gd name="connsiteX84" fmla="*/ 763348 w 1006958"/>
                <a:gd name="connsiteY84" fmla="*/ 720715 h 1007485"/>
                <a:gd name="connsiteX85" fmla="*/ 761019 w 1006958"/>
                <a:gd name="connsiteY85" fmla="*/ 723424 h 1007485"/>
                <a:gd name="connsiteX86" fmla="*/ 728958 w 1006958"/>
                <a:gd name="connsiteY86" fmla="*/ 726240 h 1007485"/>
                <a:gd name="connsiteX87" fmla="*/ 726196 w 1006958"/>
                <a:gd name="connsiteY87" fmla="*/ 724019 h 1007485"/>
                <a:gd name="connsiteX88" fmla="*/ 723326 w 1006958"/>
                <a:gd name="connsiteY88" fmla="*/ 691633 h 1007485"/>
                <a:gd name="connsiteX89" fmla="*/ 725492 w 1006958"/>
                <a:gd name="connsiteY89" fmla="*/ 689142 h 1007485"/>
                <a:gd name="connsiteX90" fmla="*/ 757878 w 1006958"/>
                <a:gd name="connsiteY90" fmla="*/ 686272 h 1007485"/>
                <a:gd name="connsiteX91" fmla="*/ 385334 w 1006958"/>
                <a:gd name="connsiteY91" fmla="*/ 681668 h 1007485"/>
                <a:gd name="connsiteX92" fmla="*/ 388529 w 1006958"/>
                <a:gd name="connsiteY92" fmla="*/ 684375 h 1007485"/>
                <a:gd name="connsiteX93" fmla="*/ 394595 w 1006958"/>
                <a:gd name="connsiteY93" fmla="*/ 752504 h 1007485"/>
                <a:gd name="connsiteX94" fmla="*/ 391887 w 1006958"/>
                <a:gd name="connsiteY94" fmla="*/ 755754 h 1007485"/>
                <a:gd name="connsiteX95" fmla="*/ 361072 w 1006958"/>
                <a:gd name="connsiteY95" fmla="*/ 758516 h 1007485"/>
                <a:gd name="connsiteX96" fmla="*/ 357065 w 1006958"/>
                <a:gd name="connsiteY96" fmla="*/ 755158 h 1007485"/>
                <a:gd name="connsiteX97" fmla="*/ 350837 w 1006958"/>
                <a:gd name="connsiteY97" fmla="*/ 684755 h 1007485"/>
                <a:gd name="connsiteX98" fmla="*/ 460666 w 1006958"/>
                <a:gd name="connsiteY98" fmla="*/ 675006 h 1007485"/>
                <a:gd name="connsiteX99" fmla="*/ 461263 w 1006958"/>
                <a:gd name="connsiteY99" fmla="*/ 675493 h 1007485"/>
                <a:gd name="connsiteX100" fmla="*/ 464132 w 1006958"/>
                <a:gd name="connsiteY100" fmla="*/ 707988 h 1007485"/>
                <a:gd name="connsiteX101" fmla="*/ 461425 w 1006958"/>
                <a:gd name="connsiteY101" fmla="*/ 711237 h 1007485"/>
                <a:gd name="connsiteX102" fmla="*/ 432071 w 1006958"/>
                <a:gd name="connsiteY102" fmla="*/ 713836 h 1007485"/>
                <a:gd name="connsiteX103" fmla="*/ 428064 w 1006958"/>
                <a:gd name="connsiteY103" fmla="*/ 710479 h 1007485"/>
                <a:gd name="connsiteX104" fmla="*/ 425464 w 1006958"/>
                <a:gd name="connsiteY104" fmla="*/ 681126 h 1007485"/>
                <a:gd name="connsiteX105" fmla="*/ 428173 w 1006958"/>
                <a:gd name="connsiteY105" fmla="*/ 677877 h 1007485"/>
                <a:gd name="connsiteX106" fmla="*/ 791129 w 1006958"/>
                <a:gd name="connsiteY106" fmla="*/ 645600 h 1007485"/>
                <a:gd name="connsiteX107" fmla="*/ 685525 w 1006958"/>
                <a:gd name="connsiteY107" fmla="*/ 654969 h 1007485"/>
                <a:gd name="connsiteX108" fmla="*/ 682654 w 1006958"/>
                <a:gd name="connsiteY108" fmla="*/ 658435 h 1007485"/>
                <a:gd name="connsiteX109" fmla="*/ 691969 w 1006958"/>
                <a:gd name="connsiteY109" fmla="*/ 763715 h 1007485"/>
                <a:gd name="connsiteX110" fmla="*/ 695813 w 1006958"/>
                <a:gd name="connsiteY110" fmla="*/ 766911 h 1007485"/>
                <a:gd name="connsiteX111" fmla="*/ 801094 w 1006958"/>
                <a:gd name="connsiteY111" fmla="*/ 757542 h 1007485"/>
                <a:gd name="connsiteX112" fmla="*/ 803964 w 1006958"/>
                <a:gd name="connsiteY112" fmla="*/ 754075 h 1007485"/>
                <a:gd name="connsiteX113" fmla="*/ 794595 w 1006958"/>
                <a:gd name="connsiteY113" fmla="*/ 648470 h 1007485"/>
                <a:gd name="connsiteX114" fmla="*/ 791129 w 1006958"/>
                <a:gd name="connsiteY114" fmla="*/ 645600 h 1007485"/>
                <a:gd name="connsiteX115" fmla="*/ 530312 w 1006958"/>
                <a:gd name="connsiteY115" fmla="*/ 632764 h 1007485"/>
                <a:gd name="connsiteX116" fmla="*/ 530365 w 1006958"/>
                <a:gd name="connsiteY116" fmla="*/ 632819 h 1007485"/>
                <a:gd name="connsiteX117" fmla="*/ 530799 w 1006958"/>
                <a:gd name="connsiteY117" fmla="*/ 632764 h 1007485"/>
                <a:gd name="connsiteX118" fmla="*/ 534102 w 1006958"/>
                <a:gd name="connsiteY118" fmla="*/ 635526 h 1007485"/>
                <a:gd name="connsiteX119" fmla="*/ 537027 w 1006958"/>
                <a:gd name="connsiteY119" fmla="*/ 668183 h 1007485"/>
                <a:gd name="connsiteX120" fmla="*/ 570605 w 1006958"/>
                <a:gd name="connsiteY120" fmla="*/ 665204 h 1007485"/>
                <a:gd name="connsiteX121" fmla="*/ 573908 w 1006958"/>
                <a:gd name="connsiteY121" fmla="*/ 667966 h 1007485"/>
                <a:gd name="connsiteX122" fmla="*/ 579973 w 1006958"/>
                <a:gd name="connsiteY122" fmla="*/ 736095 h 1007485"/>
                <a:gd name="connsiteX123" fmla="*/ 577157 w 1006958"/>
                <a:gd name="connsiteY123" fmla="*/ 739400 h 1007485"/>
                <a:gd name="connsiteX124" fmla="*/ 541413 w 1006958"/>
                <a:gd name="connsiteY124" fmla="*/ 742594 h 1007485"/>
                <a:gd name="connsiteX125" fmla="*/ 542227 w 1006958"/>
                <a:gd name="connsiteY125" fmla="*/ 743298 h 1007485"/>
                <a:gd name="connsiteX126" fmla="*/ 545150 w 1006958"/>
                <a:gd name="connsiteY126" fmla="*/ 775955 h 1007485"/>
                <a:gd name="connsiteX127" fmla="*/ 542442 w 1006958"/>
                <a:gd name="connsiteY127" fmla="*/ 779204 h 1007485"/>
                <a:gd name="connsiteX128" fmla="*/ 438625 w 1006958"/>
                <a:gd name="connsiteY128" fmla="*/ 788411 h 1007485"/>
                <a:gd name="connsiteX129" fmla="*/ 434617 w 1006958"/>
                <a:gd name="connsiteY129" fmla="*/ 785053 h 1007485"/>
                <a:gd name="connsiteX130" fmla="*/ 431963 w 1006958"/>
                <a:gd name="connsiteY130" fmla="*/ 755321 h 1007485"/>
                <a:gd name="connsiteX131" fmla="*/ 434672 w 1006958"/>
                <a:gd name="connsiteY131" fmla="*/ 752071 h 1007485"/>
                <a:gd name="connsiteX132" fmla="*/ 506049 w 1006958"/>
                <a:gd name="connsiteY132" fmla="*/ 745735 h 1007485"/>
                <a:gd name="connsiteX133" fmla="*/ 499605 w 1006958"/>
                <a:gd name="connsiteY133" fmla="*/ 673165 h 1007485"/>
                <a:gd name="connsiteX134" fmla="*/ 500147 w 1006958"/>
                <a:gd name="connsiteY134" fmla="*/ 671865 h 1007485"/>
                <a:gd name="connsiteX135" fmla="*/ 462019 w 1006958"/>
                <a:gd name="connsiteY135" fmla="*/ 675224 h 1007485"/>
                <a:gd name="connsiteX136" fmla="*/ 461478 w 1006958"/>
                <a:gd name="connsiteY136" fmla="*/ 674736 h 1007485"/>
                <a:gd name="connsiteX137" fmla="*/ 458608 w 1006958"/>
                <a:gd name="connsiteY137" fmla="*/ 642187 h 1007485"/>
                <a:gd name="connsiteX138" fmla="*/ 461316 w 1006958"/>
                <a:gd name="connsiteY138" fmla="*/ 638938 h 1007485"/>
                <a:gd name="connsiteX139" fmla="*/ 529066 w 1006958"/>
                <a:gd name="connsiteY139" fmla="*/ 632927 h 1007485"/>
                <a:gd name="connsiteX140" fmla="*/ 530312 w 1006958"/>
                <a:gd name="connsiteY140" fmla="*/ 632764 h 1007485"/>
                <a:gd name="connsiteX141" fmla="*/ 602880 w 1006958"/>
                <a:gd name="connsiteY141" fmla="*/ 586786 h 1007485"/>
                <a:gd name="connsiteX142" fmla="*/ 602988 w 1006958"/>
                <a:gd name="connsiteY142" fmla="*/ 586841 h 1007485"/>
                <a:gd name="connsiteX143" fmla="*/ 606238 w 1006958"/>
                <a:gd name="connsiteY143" fmla="*/ 623666 h 1007485"/>
                <a:gd name="connsiteX144" fmla="*/ 603529 w 1006958"/>
                <a:gd name="connsiteY144" fmla="*/ 626916 h 1007485"/>
                <a:gd name="connsiteX145" fmla="*/ 572661 w 1006958"/>
                <a:gd name="connsiteY145" fmla="*/ 629624 h 1007485"/>
                <a:gd name="connsiteX146" fmla="*/ 568653 w 1006958"/>
                <a:gd name="connsiteY146" fmla="*/ 626266 h 1007485"/>
                <a:gd name="connsiteX147" fmla="*/ 565729 w 1006958"/>
                <a:gd name="connsiteY147" fmla="*/ 593068 h 1007485"/>
                <a:gd name="connsiteX148" fmla="*/ 568437 w 1006958"/>
                <a:gd name="connsiteY148" fmla="*/ 589819 h 1007485"/>
                <a:gd name="connsiteX149" fmla="*/ 786688 w 1006958"/>
                <a:gd name="connsiteY149" fmla="*/ 570322 h 1007485"/>
                <a:gd name="connsiteX150" fmla="*/ 789992 w 1006958"/>
                <a:gd name="connsiteY150" fmla="*/ 573084 h 1007485"/>
                <a:gd name="connsiteX151" fmla="*/ 793187 w 1006958"/>
                <a:gd name="connsiteY151" fmla="*/ 608827 h 1007485"/>
                <a:gd name="connsiteX152" fmla="*/ 826439 w 1006958"/>
                <a:gd name="connsiteY152" fmla="*/ 605903 h 1007485"/>
                <a:gd name="connsiteX153" fmla="*/ 829742 w 1006958"/>
                <a:gd name="connsiteY153" fmla="*/ 608665 h 1007485"/>
                <a:gd name="connsiteX154" fmla="*/ 835971 w 1006958"/>
                <a:gd name="connsiteY154" fmla="*/ 679068 h 1007485"/>
                <a:gd name="connsiteX155" fmla="*/ 871228 w 1006958"/>
                <a:gd name="connsiteY155" fmla="*/ 675927 h 1007485"/>
                <a:gd name="connsiteX156" fmla="*/ 868248 w 1006958"/>
                <a:gd name="connsiteY156" fmla="*/ 642296 h 1007485"/>
                <a:gd name="connsiteX157" fmla="*/ 870956 w 1006958"/>
                <a:gd name="connsiteY157" fmla="*/ 639047 h 1007485"/>
                <a:gd name="connsiteX158" fmla="*/ 907188 w 1006958"/>
                <a:gd name="connsiteY158" fmla="*/ 635852 h 1007485"/>
                <a:gd name="connsiteX159" fmla="*/ 904100 w 1006958"/>
                <a:gd name="connsiteY159" fmla="*/ 601083 h 1007485"/>
                <a:gd name="connsiteX160" fmla="*/ 906808 w 1006958"/>
                <a:gd name="connsiteY160" fmla="*/ 597834 h 1007485"/>
                <a:gd name="connsiteX161" fmla="*/ 937027 w 1006958"/>
                <a:gd name="connsiteY161" fmla="*/ 595180 h 1007485"/>
                <a:gd name="connsiteX162" fmla="*/ 940331 w 1006958"/>
                <a:gd name="connsiteY162" fmla="*/ 597942 h 1007485"/>
                <a:gd name="connsiteX163" fmla="*/ 943418 w 1006958"/>
                <a:gd name="connsiteY163" fmla="*/ 632548 h 1007485"/>
                <a:gd name="connsiteX164" fmla="*/ 943526 w 1006958"/>
                <a:gd name="connsiteY164" fmla="*/ 632440 h 1007485"/>
                <a:gd name="connsiteX165" fmla="*/ 978024 w 1006958"/>
                <a:gd name="connsiteY165" fmla="*/ 629407 h 1007485"/>
                <a:gd name="connsiteX166" fmla="*/ 981327 w 1006958"/>
                <a:gd name="connsiteY166" fmla="*/ 632169 h 1007485"/>
                <a:gd name="connsiteX167" fmla="*/ 993946 w 1006958"/>
                <a:gd name="connsiteY167" fmla="*/ 774655 h 1007485"/>
                <a:gd name="connsiteX168" fmla="*/ 991238 w 1006958"/>
                <a:gd name="connsiteY168" fmla="*/ 777904 h 1007485"/>
                <a:gd name="connsiteX169" fmla="*/ 960314 w 1006958"/>
                <a:gd name="connsiteY169" fmla="*/ 780667 h 1007485"/>
                <a:gd name="connsiteX170" fmla="*/ 956145 w 1006958"/>
                <a:gd name="connsiteY170" fmla="*/ 777147 h 1007485"/>
                <a:gd name="connsiteX171" fmla="*/ 953166 w 1006958"/>
                <a:gd name="connsiteY171" fmla="*/ 743299 h 1007485"/>
                <a:gd name="connsiteX172" fmla="*/ 920673 w 1006958"/>
                <a:gd name="connsiteY172" fmla="*/ 746168 h 1007485"/>
                <a:gd name="connsiteX173" fmla="*/ 916665 w 1006958"/>
                <a:gd name="connsiteY173" fmla="*/ 742811 h 1007485"/>
                <a:gd name="connsiteX174" fmla="*/ 910491 w 1006958"/>
                <a:gd name="connsiteY174" fmla="*/ 673220 h 1007485"/>
                <a:gd name="connsiteX175" fmla="*/ 872581 w 1006958"/>
                <a:gd name="connsiteY175" fmla="*/ 676578 h 1007485"/>
                <a:gd name="connsiteX176" fmla="*/ 875776 w 1006958"/>
                <a:gd name="connsiteY176" fmla="*/ 712429 h 1007485"/>
                <a:gd name="connsiteX177" fmla="*/ 875073 w 1006958"/>
                <a:gd name="connsiteY177" fmla="*/ 713241 h 1007485"/>
                <a:gd name="connsiteX178" fmla="*/ 839274 w 1006958"/>
                <a:gd name="connsiteY178" fmla="*/ 716437 h 1007485"/>
                <a:gd name="connsiteX179" fmla="*/ 842470 w 1006958"/>
                <a:gd name="connsiteY179" fmla="*/ 752342 h 1007485"/>
                <a:gd name="connsiteX180" fmla="*/ 876751 w 1006958"/>
                <a:gd name="connsiteY180" fmla="*/ 749309 h 1007485"/>
                <a:gd name="connsiteX181" fmla="*/ 880054 w 1006958"/>
                <a:gd name="connsiteY181" fmla="*/ 752072 h 1007485"/>
                <a:gd name="connsiteX182" fmla="*/ 883087 w 1006958"/>
                <a:gd name="connsiteY182" fmla="*/ 786461 h 1007485"/>
                <a:gd name="connsiteX183" fmla="*/ 953437 w 1006958"/>
                <a:gd name="connsiteY183" fmla="*/ 780341 h 1007485"/>
                <a:gd name="connsiteX184" fmla="*/ 956741 w 1006958"/>
                <a:gd name="connsiteY184" fmla="*/ 783104 h 1007485"/>
                <a:gd name="connsiteX185" fmla="*/ 959719 w 1006958"/>
                <a:gd name="connsiteY185" fmla="*/ 816898 h 1007485"/>
                <a:gd name="connsiteX186" fmla="*/ 994270 w 1006958"/>
                <a:gd name="connsiteY186" fmla="*/ 813810 h 1007485"/>
                <a:gd name="connsiteX187" fmla="*/ 997575 w 1006958"/>
                <a:gd name="connsiteY187" fmla="*/ 816573 h 1007485"/>
                <a:gd name="connsiteX188" fmla="*/ 1000336 w 1006958"/>
                <a:gd name="connsiteY188" fmla="*/ 847983 h 1007485"/>
                <a:gd name="connsiteX189" fmla="*/ 997629 w 1006958"/>
                <a:gd name="connsiteY189" fmla="*/ 851233 h 1007485"/>
                <a:gd name="connsiteX190" fmla="*/ 929120 w 1006958"/>
                <a:gd name="connsiteY190" fmla="*/ 857298 h 1007485"/>
                <a:gd name="connsiteX191" fmla="*/ 925112 w 1006958"/>
                <a:gd name="connsiteY191" fmla="*/ 853940 h 1007485"/>
                <a:gd name="connsiteX192" fmla="*/ 922188 w 1006958"/>
                <a:gd name="connsiteY192" fmla="*/ 820851 h 1007485"/>
                <a:gd name="connsiteX193" fmla="*/ 849077 w 1006958"/>
                <a:gd name="connsiteY193" fmla="*/ 827349 h 1007485"/>
                <a:gd name="connsiteX194" fmla="*/ 855685 w 1006958"/>
                <a:gd name="connsiteY194" fmla="*/ 901815 h 1007485"/>
                <a:gd name="connsiteX195" fmla="*/ 781814 w 1006958"/>
                <a:gd name="connsiteY195" fmla="*/ 908368 h 1007485"/>
                <a:gd name="connsiteX196" fmla="*/ 781056 w 1006958"/>
                <a:gd name="connsiteY196" fmla="*/ 909288 h 1007485"/>
                <a:gd name="connsiteX197" fmla="*/ 784252 w 1006958"/>
                <a:gd name="connsiteY197" fmla="*/ 944978 h 1007485"/>
                <a:gd name="connsiteX198" fmla="*/ 675885 w 1006958"/>
                <a:gd name="connsiteY198" fmla="*/ 954618 h 1007485"/>
                <a:gd name="connsiteX199" fmla="*/ 671877 w 1006958"/>
                <a:gd name="connsiteY199" fmla="*/ 951260 h 1007485"/>
                <a:gd name="connsiteX200" fmla="*/ 665648 w 1006958"/>
                <a:gd name="connsiteY200" fmla="*/ 880910 h 1007485"/>
                <a:gd name="connsiteX201" fmla="*/ 702096 w 1006958"/>
                <a:gd name="connsiteY201" fmla="*/ 877661 h 1007485"/>
                <a:gd name="connsiteX202" fmla="*/ 705182 w 1006958"/>
                <a:gd name="connsiteY202" fmla="*/ 912484 h 1007485"/>
                <a:gd name="connsiteX203" fmla="*/ 709191 w 1006958"/>
                <a:gd name="connsiteY203" fmla="*/ 915841 h 1007485"/>
                <a:gd name="connsiteX204" fmla="*/ 777048 w 1006958"/>
                <a:gd name="connsiteY204" fmla="*/ 909829 h 1007485"/>
                <a:gd name="connsiteX205" fmla="*/ 779757 w 1006958"/>
                <a:gd name="connsiteY205" fmla="*/ 906581 h 1007485"/>
                <a:gd name="connsiteX206" fmla="*/ 776723 w 1006958"/>
                <a:gd name="connsiteY206" fmla="*/ 872516 h 1007485"/>
                <a:gd name="connsiteX207" fmla="*/ 811384 w 1006958"/>
                <a:gd name="connsiteY207" fmla="*/ 869429 h 1007485"/>
                <a:gd name="connsiteX208" fmla="*/ 814092 w 1006958"/>
                <a:gd name="connsiteY208" fmla="*/ 866179 h 1007485"/>
                <a:gd name="connsiteX209" fmla="*/ 811275 w 1006958"/>
                <a:gd name="connsiteY209" fmla="*/ 834715 h 1007485"/>
                <a:gd name="connsiteX210" fmla="*/ 807972 w 1006958"/>
                <a:gd name="connsiteY210" fmla="*/ 831953 h 1007485"/>
                <a:gd name="connsiteX211" fmla="*/ 773529 w 1006958"/>
                <a:gd name="connsiteY211" fmla="*/ 834985 h 1007485"/>
                <a:gd name="connsiteX212" fmla="*/ 770387 w 1006958"/>
                <a:gd name="connsiteY212" fmla="*/ 799459 h 1007485"/>
                <a:gd name="connsiteX213" fmla="*/ 767084 w 1006958"/>
                <a:gd name="connsiteY213" fmla="*/ 796697 h 1007485"/>
                <a:gd name="connsiteX214" fmla="*/ 735619 w 1006958"/>
                <a:gd name="connsiteY214" fmla="*/ 799513 h 1007485"/>
                <a:gd name="connsiteX215" fmla="*/ 732910 w 1006958"/>
                <a:gd name="connsiteY215" fmla="*/ 802762 h 1007485"/>
                <a:gd name="connsiteX216" fmla="*/ 736052 w 1006958"/>
                <a:gd name="connsiteY216" fmla="*/ 838343 h 1007485"/>
                <a:gd name="connsiteX217" fmla="*/ 699767 w 1006958"/>
                <a:gd name="connsiteY217" fmla="*/ 841538 h 1007485"/>
                <a:gd name="connsiteX218" fmla="*/ 696626 w 1006958"/>
                <a:gd name="connsiteY218" fmla="*/ 806012 h 1007485"/>
                <a:gd name="connsiteX219" fmla="*/ 693322 w 1006958"/>
                <a:gd name="connsiteY219" fmla="*/ 803250 h 1007485"/>
                <a:gd name="connsiteX220" fmla="*/ 661858 w 1006958"/>
                <a:gd name="connsiteY220" fmla="*/ 806066 h 1007485"/>
                <a:gd name="connsiteX221" fmla="*/ 659150 w 1006958"/>
                <a:gd name="connsiteY221" fmla="*/ 809315 h 1007485"/>
                <a:gd name="connsiteX222" fmla="*/ 665486 w 1006958"/>
                <a:gd name="connsiteY222" fmla="*/ 880802 h 1007485"/>
                <a:gd name="connsiteX223" fmla="*/ 633046 w 1006958"/>
                <a:gd name="connsiteY223" fmla="*/ 883673 h 1007485"/>
                <a:gd name="connsiteX224" fmla="*/ 629039 w 1006958"/>
                <a:gd name="connsiteY224" fmla="*/ 880315 h 1007485"/>
                <a:gd name="connsiteX225" fmla="*/ 622864 w 1006958"/>
                <a:gd name="connsiteY225" fmla="*/ 810561 h 1007485"/>
                <a:gd name="connsiteX226" fmla="*/ 587283 w 1006958"/>
                <a:gd name="connsiteY226" fmla="*/ 813702 h 1007485"/>
                <a:gd name="connsiteX227" fmla="*/ 586797 w 1006958"/>
                <a:gd name="connsiteY227" fmla="*/ 813268 h 1007485"/>
                <a:gd name="connsiteX228" fmla="*/ 589830 w 1006958"/>
                <a:gd name="connsiteY228" fmla="*/ 847441 h 1007485"/>
                <a:gd name="connsiteX229" fmla="*/ 587121 w 1006958"/>
                <a:gd name="connsiteY229" fmla="*/ 850691 h 1007485"/>
                <a:gd name="connsiteX230" fmla="*/ 555819 w 1006958"/>
                <a:gd name="connsiteY230" fmla="*/ 853453 h 1007485"/>
                <a:gd name="connsiteX231" fmla="*/ 551811 w 1006958"/>
                <a:gd name="connsiteY231" fmla="*/ 850095 h 1007485"/>
                <a:gd name="connsiteX232" fmla="*/ 545800 w 1006958"/>
                <a:gd name="connsiteY232" fmla="*/ 782562 h 1007485"/>
                <a:gd name="connsiteX233" fmla="*/ 548509 w 1006958"/>
                <a:gd name="connsiteY233" fmla="*/ 779312 h 1007485"/>
                <a:gd name="connsiteX234" fmla="*/ 583493 w 1006958"/>
                <a:gd name="connsiteY234" fmla="*/ 776226 h 1007485"/>
                <a:gd name="connsiteX235" fmla="*/ 580352 w 1006958"/>
                <a:gd name="connsiteY235" fmla="*/ 740645 h 1007485"/>
                <a:gd name="connsiteX236" fmla="*/ 581598 w 1006958"/>
                <a:gd name="connsiteY236" fmla="*/ 739182 h 1007485"/>
                <a:gd name="connsiteX237" fmla="*/ 652543 w 1006958"/>
                <a:gd name="connsiteY237" fmla="*/ 732900 h 1007485"/>
                <a:gd name="connsiteX238" fmla="*/ 649239 w 1006958"/>
                <a:gd name="connsiteY238" fmla="*/ 695858 h 1007485"/>
                <a:gd name="connsiteX239" fmla="*/ 617017 w 1006958"/>
                <a:gd name="connsiteY239" fmla="*/ 698727 h 1007485"/>
                <a:gd name="connsiteX240" fmla="*/ 613009 w 1006958"/>
                <a:gd name="connsiteY240" fmla="*/ 695369 h 1007485"/>
                <a:gd name="connsiteX241" fmla="*/ 610300 w 1006958"/>
                <a:gd name="connsiteY241" fmla="*/ 664609 h 1007485"/>
                <a:gd name="connsiteX242" fmla="*/ 613009 w 1006958"/>
                <a:gd name="connsiteY242" fmla="*/ 661359 h 1007485"/>
                <a:gd name="connsiteX243" fmla="*/ 645936 w 1006958"/>
                <a:gd name="connsiteY243" fmla="*/ 658435 h 1007485"/>
                <a:gd name="connsiteX244" fmla="*/ 642957 w 1006958"/>
                <a:gd name="connsiteY244" fmla="*/ 625128 h 1007485"/>
                <a:gd name="connsiteX245" fmla="*/ 645665 w 1006958"/>
                <a:gd name="connsiteY245" fmla="*/ 621880 h 1007485"/>
                <a:gd name="connsiteX246" fmla="*/ 716502 w 1006958"/>
                <a:gd name="connsiteY246" fmla="*/ 615598 h 1007485"/>
                <a:gd name="connsiteX247" fmla="*/ 713307 w 1006958"/>
                <a:gd name="connsiteY247" fmla="*/ 579854 h 1007485"/>
                <a:gd name="connsiteX248" fmla="*/ 716015 w 1006958"/>
                <a:gd name="connsiteY248" fmla="*/ 576604 h 1007485"/>
                <a:gd name="connsiteX249" fmla="*/ 191291 w 1006958"/>
                <a:gd name="connsiteY249" fmla="*/ 587435 h 1007485"/>
                <a:gd name="connsiteX250" fmla="*/ 191615 w 1006958"/>
                <a:gd name="connsiteY250" fmla="*/ 589060 h 1007485"/>
                <a:gd name="connsiteX251" fmla="*/ 194541 w 1006958"/>
                <a:gd name="connsiteY251" fmla="*/ 622095 h 1007485"/>
                <a:gd name="connsiteX252" fmla="*/ 194107 w 1006958"/>
                <a:gd name="connsiteY252" fmla="*/ 624099 h 1007485"/>
                <a:gd name="connsiteX253" fmla="*/ 190858 w 1006958"/>
                <a:gd name="connsiteY253" fmla="*/ 587490 h 1007485"/>
                <a:gd name="connsiteX254" fmla="*/ 157822 w 1006958"/>
                <a:gd name="connsiteY254" fmla="*/ 590414 h 1007485"/>
                <a:gd name="connsiteX255" fmla="*/ 156089 w 1006958"/>
                <a:gd name="connsiteY255" fmla="*/ 592471 h 1007485"/>
                <a:gd name="connsiteX256" fmla="*/ 159177 w 1006958"/>
                <a:gd name="connsiteY256" fmla="*/ 627565 h 1007485"/>
                <a:gd name="connsiteX257" fmla="*/ 194269 w 1006958"/>
                <a:gd name="connsiteY257" fmla="*/ 624479 h 1007485"/>
                <a:gd name="connsiteX258" fmla="*/ 196003 w 1006958"/>
                <a:gd name="connsiteY258" fmla="*/ 622420 h 1007485"/>
                <a:gd name="connsiteX259" fmla="*/ 193078 w 1006958"/>
                <a:gd name="connsiteY259" fmla="*/ 589114 h 1007485"/>
                <a:gd name="connsiteX260" fmla="*/ 191291 w 1006958"/>
                <a:gd name="connsiteY260" fmla="*/ 587435 h 1007485"/>
                <a:gd name="connsiteX261" fmla="*/ 896518 w 1006958"/>
                <a:gd name="connsiteY261" fmla="*/ 523801 h 1007485"/>
                <a:gd name="connsiteX262" fmla="*/ 897385 w 1006958"/>
                <a:gd name="connsiteY262" fmla="*/ 524560 h 1007485"/>
                <a:gd name="connsiteX263" fmla="*/ 900363 w 1006958"/>
                <a:gd name="connsiteY263" fmla="*/ 558191 h 1007485"/>
                <a:gd name="connsiteX264" fmla="*/ 897656 w 1006958"/>
                <a:gd name="connsiteY264" fmla="*/ 561440 h 1007485"/>
                <a:gd name="connsiteX265" fmla="*/ 828227 w 1006958"/>
                <a:gd name="connsiteY265" fmla="*/ 567614 h 1007485"/>
                <a:gd name="connsiteX266" fmla="*/ 824490 w 1006958"/>
                <a:gd name="connsiteY266" fmla="*/ 564473 h 1007485"/>
                <a:gd name="connsiteX267" fmla="*/ 821727 w 1006958"/>
                <a:gd name="connsiteY267" fmla="*/ 533441 h 1007485"/>
                <a:gd name="connsiteX268" fmla="*/ 824436 w 1006958"/>
                <a:gd name="connsiteY268" fmla="*/ 530191 h 1007485"/>
                <a:gd name="connsiteX269" fmla="*/ 557119 w 1006958"/>
                <a:gd name="connsiteY269" fmla="*/ 516436 h 1007485"/>
                <a:gd name="connsiteX270" fmla="*/ 560423 w 1006958"/>
                <a:gd name="connsiteY270" fmla="*/ 519197 h 1007485"/>
                <a:gd name="connsiteX271" fmla="*/ 563076 w 1006958"/>
                <a:gd name="connsiteY271" fmla="*/ 549255 h 1007485"/>
                <a:gd name="connsiteX272" fmla="*/ 560369 w 1006958"/>
                <a:gd name="connsiteY272" fmla="*/ 552504 h 1007485"/>
                <a:gd name="connsiteX273" fmla="*/ 529553 w 1006958"/>
                <a:gd name="connsiteY273" fmla="*/ 555212 h 1007485"/>
                <a:gd name="connsiteX274" fmla="*/ 525546 w 1006958"/>
                <a:gd name="connsiteY274" fmla="*/ 551854 h 1007485"/>
                <a:gd name="connsiteX275" fmla="*/ 522947 w 1006958"/>
                <a:gd name="connsiteY275" fmla="*/ 522501 h 1007485"/>
                <a:gd name="connsiteX276" fmla="*/ 525655 w 1006958"/>
                <a:gd name="connsiteY276" fmla="*/ 519252 h 1007485"/>
                <a:gd name="connsiteX277" fmla="*/ 961345 w 1006958"/>
                <a:gd name="connsiteY277" fmla="*/ 443758 h 1007485"/>
                <a:gd name="connsiteX278" fmla="*/ 964649 w 1006958"/>
                <a:gd name="connsiteY278" fmla="*/ 446520 h 1007485"/>
                <a:gd name="connsiteX279" fmla="*/ 973909 w 1006958"/>
                <a:gd name="connsiteY279" fmla="*/ 550826 h 1007485"/>
                <a:gd name="connsiteX280" fmla="*/ 971201 w 1006958"/>
                <a:gd name="connsiteY280" fmla="*/ 554075 h 1007485"/>
                <a:gd name="connsiteX281" fmla="*/ 936702 w 1006958"/>
                <a:gd name="connsiteY281" fmla="*/ 557108 h 1007485"/>
                <a:gd name="connsiteX282" fmla="*/ 933507 w 1006958"/>
                <a:gd name="connsiteY282" fmla="*/ 521040 h 1007485"/>
                <a:gd name="connsiteX283" fmla="*/ 897385 w 1006958"/>
                <a:gd name="connsiteY283" fmla="*/ 524236 h 1007485"/>
                <a:gd name="connsiteX284" fmla="*/ 894352 w 1006958"/>
                <a:gd name="connsiteY284" fmla="*/ 489791 h 1007485"/>
                <a:gd name="connsiteX285" fmla="*/ 897061 w 1006958"/>
                <a:gd name="connsiteY285" fmla="*/ 486542 h 1007485"/>
                <a:gd name="connsiteX286" fmla="*/ 930203 w 1006958"/>
                <a:gd name="connsiteY286" fmla="*/ 483617 h 1007485"/>
                <a:gd name="connsiteX287" fmla="*/ 927225 w 1006958"/>
                <a:gd name="connsiteY287" fmla="*/ 449770 h 1007485"/>
                <a:gd name="connsiteX288" fmla="*/ 929933 w 1006958"/>
                <a:gd name="connsiteY288" fmla="*/ 446520 h 1007485"/>
                <a:gd name="connsiteX289" fmla="*/ 145042 w 1006958"/>
                <a:gd name="connsiteY289" fmla="*/ 477984 h 1007485"/>
                <a:gd name="connsiteX290" fmla="*/ 147100 w 1006958"/>
                <a:gd name="connsiteY290" fmla="*/ 479717 h 1007485"/>
                <a:gd name="connsiteX291" fmla="*/ 150188 w 1006958"/>
                <a:gd name="connsiteY291" fmla="*/ 514487 h 1007485"/>
                <a:gd name="connsiteX292" fmla="*/ 148454 w 1006958"/>
                <a:gd name="connsiteY292" fmla="*/ 516544 h 1007485"/>
                <a:gd name="connsiteX293" fmla="*/ 113685 w 1006958"/>
                <a:gd name="connsiteY293" fmla="*/ 519631 h 1007485"/>
                <a:gd name="connsiteX294" fmla="*/ 111628 w 1006958"/>
                <a:gd name="connsiteY294" fmla="*/ 517898 h 1007485"/>
                <a:gd name="connsiteX295" fmla="*/ 108540 w 1006958"/>
                <a:gd name="connsiteY295" fmla="*/ 483130 h 1007485"/>
                <a:gd name="connsiteX296" fmla="*/ 110273 w 1006958"/>
                <a:gd name="connsiteY296" fmla="*/ 481072 h 1007485"/>
                <a:gd name="connsiteX297" fmla="*/ 477509 w 1006958"/>
                <a:gd name="connsiteY297" fmla="*/ 449825 h 1007485"/>
                <a:gd name="connsiteX298" fmla="*/ 479620 w 1006958"/>
                <a:gd name="connsiteY298" fmla="*/ 451558 h 1007485"/>
                <a:gd name="connsiteX299" fmla="*/ 485795 w 1006958"/>
                <a:gd name="connsiteY299" fmla="*/ 520878 h 1007485"/>
                <a:gd name="connsiteX300" fmla="*/ 484063 w 1006958"/>
                <a:gd name="connsiteY300" fmla="*/ 522935 h 1007485"/>
                <a:gd name="connsiteX301" fmla="*/ 449347 w 1006958"/>
                <a:gd name="connsiteY301" fmla="*/ 526023 h 1007485"/>
                <a:gd name="connsiteX302" fmla="*/ 452759 w 1006958"/>
                <a:gd name="connsiteY302" fmla="*/ 564203 h 1007485"/>
                <a:gd name="connsiteX303" fmla="*/ 452759 w 1006958"/>
                <a:gd name="connsiteY303" fmla="*/ 564258 h 1007485"/>
                <a:gd name="connsiteX304" fmla="*/ 485848 w 1006958"/>
                <a:gd name="connsiteY304" fmla="*/ 561332 h 1007485"/>
                <a:gd name="connsiteX305" fmla="*/ 487907 w 1006958"/>
                <a:gd name="connsiteY305" fmla="*/ 563065 h 1007485"/>
                <a:gd name="connsiteX306" fmla="*/ 490831 w 1006958"/>
                <a:gd name="connsiteY306" fmla="*/ 595939 h 1007485"/>
                <a:gd name="connsiteX307" fmla="*/ 489098 w 1006958"/>
                <a:gd name="connsiteY307" fmla="*/ 598051 h 1007485"/>
                <a:gd name="connsiteX308" fmla="*/ 382627 w 1006958"/>
                <a:gd name="connsiteY308" fmla="*/ 607474 h 1007485"/>
                <a:gd name="connsiteX309" fmla="*/ 380569 w 1006958"/>
                <a:gd name="connsiteY309" fmla="*/ 605741 h 1007485"/>
                <a:gd name="connsiteX310" fmla="*/ 377319 w 1006958"/>
                <a:gd name="connsiteY310" fmla="*/ 570918 h 1007485"/>
                <a:gd name="connsiteX311" fmla="*/ 415175 w 1006958"/>
                <a:gd name="connsiteY311" fmla="*/ 567561 h 1007485"/>
                <a:gd name="connsiteX312" fmla="*/ 411763 w 1006958"/>
                <a:gd name="connsiteY312" fmla="*/ 529164 h 1007485"/>
                <a:gd name="connsiteX313" fmla="*/ 413495 w 1006958"/>
                <a:gd name="connsiteY313" fmla="*/ 527106 h 1007485"/>
                <a:gd name="connsiteX314" fmla="*/ 447181 w 1006958"/>
                <a:gd name="connsiteY314" fmla="*/ 524128 h 1007485"/>
                <a:gd name="connsiteX315" fmla="*/ 448264 w 1006958"/>
                <a:gd name="connsiteY315" fmla="*/ 524398 h 1007485"/>
                <a:gd name="connsiteX316" fmla="*/ 442090 w 1006958"/>
                <a:gd name="connsiteY316" fmla="*/ 454861 h 1007485"/>
                <a:gd name="connsiteX317" fmla="*/ 443824 w 1006958"/>
                <a:gd name="connsiteY317" fmla="*/ 452804 h 1007485"/>
                <a:gd name="connsiteX318" fmla="*/ 695978 w 1006958"/>
                <a:gd name="connsiteY318" fmla="*/ 393772 h 1007485"/>
                <a:gd name="connsiteX319" fmla="*/ 626115 w 1006958"/>
                <a:gd name="connsiteY319" fmla="*/ 399946 h 1007485"/>
                <a:gd name="connsiteX320" fmla="*/ 623407 w 1006958"/>
                <a:gd name="connsiteY320" fmla="*/ 403195 h 1007485"/>
                <a:gd name="connsiteX321" fmla="*/ 626332 w 1006958"/>
                <a:gd name="connsiteY321" fmla="*/ 436177 h 1007485"/>
                <a:gd name="connsiteX322" fmla="*/ 626656 w 1006958"/>
                <a:gd name="connsiteY322" fmla="*/ 436448 h 1007485"/>
                <a:gd name="connsiteX323" fmla="*/ 593296 w 1006958"/>
                <a:gd name="connsiteY323" fmla="*/ 439425 h 1007485"/>
                <a:gd name="connsiteX324" fmla="*/ 590589 w 1006958"/>
                <a:gd name="connsiteY324" fmla="*/ 442675 h 1007485"/>
                <a:gd name="connsiteX325" fmla="*/ 593512 w 1006958"/>
                <a:gd name="connsiteY325" fmla="*/ 475548 h 1007485"/>
                <a:gd name="connsiteX326" fmla="*/ 593784 w 1006958"/>
                <a:gd name="connsiteY326" fmla="*/ 475765 h 1007485"/>
                <a:gd name="connsiteX327" fmla="*/ 665163 w 1006958"/>
                <a:gd name="connsiteY327" fmla="*/ 469428 h 1007485"/>
                <a:gd name="connsiteX328" fmla="*/ 667870 w 1006958"/>
                <a:gd name="connsiteY328" fmla="*/ 466179 h 1007485"/>
                <a:gd name="connsiteX329" fmla="*/ 664946 w 1006958"/>
                <a:gd name="connsiteY329" fmla="*/ 433360 h 1007485"/>
                <a:gd name="connsiteX330" fmla="*/ 664729 w 1006958"/>
                <a:gd name="connsiteY330" fmla="*/ 433143 h 1007485"/>
                <a:gd name="connsiteX331" fmla="*/ 699281 w 1006958"/>
                <a:gd name="connsiteY331" fmla="*/ 430057 h 1007485"/>
                <a:gd name="connsiteX332" fmla="*/ 701988 w 1006958"/>
                <a:gd name="connsiteY332" fmla="*/ 426808 h 1007485"/>
                <a:gd name="connsiteX333" fmla="*/ 699281 w 1006958"/>
                <a:gd name="connsiteY333" fmla="*/ 396534 h 1007485"/>
                <a:gd name="connsiteX334" fmla="*/ 695978 w 1006958"/>
                <a:gd name="connsiteY334" fmla="*/ 393772 h 1007485"/>
                <a:gd name="connsiteX335" fmla="*/ 286227 w 1006958"/>
                <a:gd name="connsiteY335" fmla="*/ 392038 h 1007485"/>
                <a:gd name="connsiteX336" fmla="*/ 250376 w 1006958"/>
                <a:gd name="connsiteY336" fmla="*/ 395234 h 1007485"/>
                <a:gd name="connsiteX337" fmla="*/ 253572 w 1006958"/>
                <a:gd name="connsiteY337" fmla="*/ 431086 h 1007485"/>
                <a:gd name="connsiteX338" fmla="*/ 255629 w 1006958"/>
                <a:gd name="connsiteY338" fmla="*/ 432819 h 1007485"/>
                <a:gd name="connsiteX339" fmla="*/ 289530 w 1006958"/>
                <a:gd name="connsiteY339" fmla="*/ 429786 h 1007485"/>
                <a:gd name="connsiteX340" fmla="*/ 291264 w 1006958"/>
                <a:gd name="connsiteY340" fmla="*/ 427674 h 1007485"/>
                <a:gd name="connsiteX341" fmla="*/ 288285 w 1006958"/>
                <a:gd name="connsiteY341" fmla="*/ 393771 h 1007485"/>
                <a:gd name="connsiteX342" fmla="*/ 286227 w 1006958"/>
                <a:gd name="connsiteY342" fmla="*/ 392038 h 1007485"/>
                <a:gd name="connsiteX343" fmla="*/ 843553 w 1006958"/>
                <a:gd name="connsiteY343" fmla="*/ 343352 h 1007485"/>
                <a:gd name="connsiteX344" fmla="*/ 846749 w 1006958"/>
                <a:gd name="connsiteY344" fmla="*/ 379853 h 1007485"/>
                <a:gd name="connsiteX345" fmla="*/ 884225 w 1006958"/>
                <a:gd name="connsiteY345" fmla="*/ 376550 h 1007485"/>
                <a:gd name="connsiteX346" fmla="*/ 887473 w 1006958"/>
                <a:gd name="connsiteY346" fmla="*/ 412997 h 1007485"/>
                <a:gd name="connsiteX347" fmla="*/ 849998 w 1006958"/>
                <a:gd name="connsiteY347" fmla="*/ 416301 h 1007485"/>
                <a:gd name="connsiteX348" fmla="*/ 852976 w 1006958"/>
                <a:gd name="connsiteY348" fmla="*/ 449715 h 1007485"/>
                <a:gd name="connsiteX349" fmla="*/ 850269 w 1006958"/>
                <a:gd name="connsiteY349" fmla="*/ 452964 h 1007485"/>
                <a:gd name="connsiteX350" fmla="*/ 818857 w 1006958"/>
                <a:gd name="connsiteY350" fmla="*/ 455727 h 1007485"/>
                <a:gd name="connsiteX351" fmla="*/ 815555 w 1006958"/>
                <a:gd name="connsiteY351" fmla="*/ 452964 h 1007485"/>
                <a:gd name="connsiteX352" fmla="*/ 806402 w 1006958"/>
                <a:gd name="connsiteY352" fmla="*/ 349634 h 1007485"/>
                <a:gd name="connsiteX353" fmla="*/ 809110 w 1006958"/>
                <a:gd name="connsiteY353" fmla="*/ 346385 h 1007485"/>
                <a:gd name="connsiteX354" fmla="*/ 60340 w 1006958"/>
                <a:gd name="connsiteY354" fmla="*/ 375088 h 1007485"/>
                <a:gd name="connsiteX355" fmla="*/ 62398 w 1006958"/>
                <a:gd name="connsiteY355" fmla="*/ 376820 h 1007485"/>
                <a:gd name="connsiteX356" fmla="*/ 65322 w 1006958"/>
                <a:gd name="connsiteY356" fmla="*/ 409911 h 1007485"/>
                <a:gd name="connsiteX357" fmla="*/ 63589 w 1006958"/>
                <a:gd name="connsiteY357" fmla="*/ 411968 h 1007485"/>
                <a:gd name="connsiteX358" fmla="*/ 30500 w 1006958"/>
                <a:gd name="connsiteY358" fmla="*/ 414893 h 1007485"/>
                <a:gd name="connsiteX359" fmla="*/ 28442 w 1006958"/>
                <a:gd name="connsiteY359" fmla="*/ 413160 h 1007485"/>
                <a:gd name="connsiteX360" fmla="*/ 25517 w 1006958"/>
                <a:gd name="connsiteY360" fmla="*/ 380070 h 1007485"/>
                <a:gd name="connsiteX361" fmla="*/ 27250 w 1006958"/>
                <a:gd name="connsiteY361" fmla="*/ 378013 h 1007485"/>
                <a:gd name="connsiteX362" fmla="*/ 134102 w 1006958"/>
                <a:gd name="connsiteY362" fmla="*/ 367236 h 1007485"/>
                <a:gd name="connsiteX363" fmla="*/ 137351 w 1006958"/>
                <a:gd name="connsiteY363" fmla="*/ 369944 h 1007485"/>
                <a:gd name="connsiteX364" fmla="*/ 143525 w 1006958"/>
                <a:gd name="connsiteY364" fmla="*/ 439534 h 1007485"/>
                <a:gd name="connsiteX365" fmla="*/ 140818 w 1006958"/>
                <a:gd name="connsiteY365" fmla="*/ 442784 h 1007485"/>
                <a:gd name="connsiteX366" fmla="*/ 108106 w 1006958"/>
                <a:gd name="connsiteY366" fmla="*/ 445708 h 1007485"/>
                <a:gd name="connsiteX367" fmla="*/ 104858 w 1006958"/>
                <a:gd name="connsiteY367" fmla="*/ 443001 h 1007485"/>
                <a:gd name="connsiteX368" fmla="*/ 98683 w 1006958"/>
                <a:gd name="connsiteY368" fmla="*/ 373410 h 1007485"/>
                <a:gd name="connsiteX369" fmla="*/ 101392 w 1006958"/>
                <a:gd name="connsiteY369" fmla="*/ 370160 h 1007485"/>
                <a:gd name="connsiteX370" fmla="*/ 318938 w 1006958"/>
                <a:gd name="connsiteY370" fmla="*/ 351096 h 1007485"/>
                <a:gd name="connsiteX371" fmla="*/ 322188 w 1006958"/>
                <a:gd name="connsiteY371" fmla="*/ 353805 h 1007485"/>
                <a:gd name="connsiteX372" fmla="*/ 328524 w 1006958"/>
                <a:gd name="connsiteY372" fmla="*/ 424912 h 1007485"/>
                <a:gd name="connsiteX373" fmla="*/ 362318 w 1006958"/>
                <a:gd name="connsiteY373" fmla="*/ 421933 h 1007485"/>
                <a:gd name="connsiteX374" fmla="*/ 365567 w 1006958"/>
                <a:gd name="connsiteY374" fmla="*/ 424641 h 1007485"/>
                <a:gd name="connsiteX375" fmla="*/ 378511 w 1006958"/>
                <a:gd name="connsiteY375" fmla="*/ 570430 h 1007485"/>
                <a:gd name="connsiteX376" fmla="*/ 340818 w 1006958"/>
                <a:gd name="connsiteY376" fmla="*/ 573788 h 1007485"/>
                <a:gd name="connsiteX377" fmla="*/ 344066 w 1006958"/>
                <a:gd name="connsiteY377" fmla="*/ 610235 h 1007485"/>
                <a:gd name="connsiteX378" fmla="*/ 270414 w 1006958"/>
                <a:gd name="connsiteY378" fmla="*/ 616788 h 1007485"/>
                <a:gd name="connsiteX379" fmla="*/ 268681 w 1006958"/>
                <a:gd name="connsiteY379" fmla="*/ 618901 h 1007485"/>
                <a:gd name="connsiteX380" fmla="*/ 271768 w 1006958"/>
                <a:gd name="connsiteY380" fmla="*/ 653561 h 1007485"/>
                <a:gd name="connsiteX381" fmla="*/ 273826 w 1006958"/>
                <a:gd name="connsiteY381" fmla="*/ 655293 h 1007485"/>
                <a:gd name="connsiteX382" fmla="*/ 347641 w 1006958"/>
                <a:gd name="connsiteY382" fmla="*/ 648740 h 1007485"/>
                <a:gd name="connsiteX383" fmla="*/ 344283 w 1006958"/>
                <a:gd name="connsiteY383" fmla="*/ 610777 h 1007485"/>
                <a:gd name="connsiteX384" fmla="*/ 381814 w 1006958"/>
                <a:gd name="connsiteY384" fmla="*/ 607473 h 1007485"/>
                <a:gd name="connsiteX385" fmla="*/ 385010 w 1006958"/>
                <a:gd name="connsiteY385" fmla="*/ 643270 h 1007485"/>
                <a:gd name="connsiteX386" fmla="*/ 382301 w 1006958"/>
                <a:gd name="connsiteY386" fmla="*/ 646520 h 1007485"/>
                <a:gd name="connsiteX387" fmla="*/ 347749 w 1006958"/>
                <a:gd name="connsiteY387" fmla="*/ 649607 h 1007485"/>
                <a:gd name="connsiteX388" fmla="*/ 350620 w 1006958"/>
                <a:gd name="connsiteY388" fmla="*/ 682209 h 1007485"/>
                <a:gd name="connsiteX389" fmla="*/ 347911 w 1006958"/>
                <a:gd name="connsiteY389" fmla="*/ 685459 h 1007485"/>
                <a:gd name="connsiteX390" fmla="*/ 168762 w 1006958"/>
                <a:gd name="connsiteY390" fmla="*/ 701164 h 1007485"/>
                <a:gd name="connsiteX391" fmla="*/ 165512 w 1006958"/>
                <a:gd name="connsiteY391" fmla="*/ 698457 h 1007485"/>
                <a:gd name="connsiteX392" fmla="*/ 159392 w 1006958"/>
                <a:gd name="connsiteY392" fmla="*/ 629244 h 1007485"/>
                <a:gd name="connsiteX393" fmla="*/ 125112 w 1006958"/>
                <a:gd name="connsiteY393" fmla="*/ 632277 h 1007485"/>
                <a:gd name="connsiteX394" fmla="*/ 122999 w 1006958"/>
                <a:gd name="connsiteY394" fmla="*/ 631627 h 1007485"/>
                <a:gd name="connsiteX395" fmla="*/ 123271 w 1006958"/>
                <a:gd name="connsiteY395" fmla="*/ 632601 h 1007485"/>
                <a:gd name="connsiteX396" fmla="*/ 126195 w 1006958"/>
                <a:gd name="connsiteY396" fmla="*/ 665313 h 1007485"/>
                <a:gd name="connsiteX397" fmla="*/ 123486 w 1006958"/>
                <a:gd name="connsiteY397" fmla="*/ 668561 h 1007485"/>
                <a:gd name="connsiteX398" fmla="*/ 53897 w 1006958"/>
                <a:gd name="connsiteY398" fmla="*/ 674735 h 1007485"/>
                <a:gd name="connsiteX399" fmla="*/ 50646 w 1006958"/>
                <a:gd name="connsiteY399" fmla="*/ 672027 h 1007485"/>
                <a:gd name="connsiteX400" fmla="*/ 47722 w 1006958"/>
                <a:gd name="connsiteY400" fmla="*/ 639317 h 1007485"/>
                <a:gd name="connsiteX401" fmla="*/ 50430 w 1006958"/>
                <a:gd name="connsiteY401" fmla="*/ 636068 h 1007485"/>
                <a:gd name="connsiteX402" fmla="*/ 120021 w 1006958"/>
                <a:gd name="connsiteY402" fmla="*/ 629894 h 1007485"/>
                <a:gd name="connsiteX403" fmla="*/ 122133 w 1006958"/>
                <a:gd name="connsiteY403" fmla="*/ 630544 h 1007485"/>
                <a:gd name="connsiteX404" fmla="*/ 121863 w 1006958"/>
                <a:gd name="connsiteY404" fmla="*/ 629569 h 1007485"/>
                <a:gd name="connsiteX405" fmla="*/ 118668 w 1006958"/>
                <a:gd name="connsiteY405" fmla="*/ 593772 h 1007485"/>
                <a:gd name="connsiteX406" fmla="*/ 47181 w 1006958"/>
                <a:gd name="connsiteY406" fmla="*/ 600108 h 1007485"/>
                <a:gd name="connsiteX407" fmla="*/ 43931 w 1006958"/>
                <a:gd name="connsiteY407" fmla="*/ 597400 h 1007485"/>
                <a:gd name="connsiteX408" fmla="*/ 41007 w 1006958"/>
                <a:gd name="connsiteY408" fmla="*/ 564690 h 1007485"/>
                <a:gd name="connsiteX409" fmla="*/ 43715 w 1006958"/>
                <a:gd name="connsiteY409" fmla="*/ 561439 h 1007485"/>
                <a:gd name="connsiteX410" fmla="*/ 152461 w 1006958"/>
                <a:gd name="connsiteY410" fmla="*/ 551800 h 1007485"/>
                <a:gd name="connsiteX411" fmla="*/ 149590 w 1006958"/>
                <a:gd name="connsiteY411" fmla="*/ 519306 h 1007485"/>
                <a:gd name="connsiteX412" fmla="*/ 152299 w 1006958"/>
                <a:gd name="connsiteY412" fmla="*/ 516058 h 1007485"/>
                <a:gd name="connsiteX413" fmla="*/ 185116 w 1006958"/>
                <a:gd name="connsiteY413" fmla="*/ 513132 h 1007485"/>
                <a:gd name="connsiteX414" fmla="*/ 181976 w 1006958"/>
                <a:gd name="connsiteY414" fmla="*/ 477606 h 1007485"/>
                <a:gd name="connsiteX415" fmla="*/ 184684 w 1006958"/>
                <a:gd name="connsiteY415" fmla="*/ 474357 h 1007485"/>
                <a:gd name="connsiteX416" fmla="*/ 219394 w 1006958"/>
                <a:gd name="connsiteY416" fmla="*/ 471275 h 1007485"/>
                <a:gd name="connsiteX417" fmla="*/ 219398 w 1006958"/>
                <a:gd name="connsiteY417" fmla="*/ 471324 h 1007485"/>
                <a:gd name="connsiteX418" fmla="*/ 219457 w 1006958"/>
                <a:gd name="connsiteY418" fmla="*/ 471319 h 1007485"/>
                <a:gd name="connsiteX419" fmla="*/ 222702 w 1006958"/>
                <a:gd name="connsiteY419" fmla="*/ 507879 h 1007485"/>
                <a:gd name="connsiteX420" fmla="*/ 224759 w 1006958"/>
                <a:gd name="connsiteY420" fmla="*/ 509612 h 1007485"/>
                <a:gd name="connsiteX421" fmla="*/ 295704 w 1006958"/>
                <a:gd name="connsiteY421" fmla="*/ 503330 h 1007485"/>
                <a:gd name="connsiteX422" fmla="*/ 298900 w 1006958"/>
                <a:gd name="connsiteY422" fmla="*/ 539236 h 1007485"/>
                <a:gd name="connsiteX423" fmla="*/ 263806 w 1006958"/>
                <a:gd name="connsiteY423" fmla="*/ 542323 h 1007485"/>
                <a:gd name="connsiteX424" fmla="*/ 262073 w 1006958"/>
                <a:gd name="connsiteY424" fmla="*/ 544381 h 1007485"/>
                <a:gd name="connsiteX425" fmla="*/ 264999 w 1006958"/>
                <a:gd name="connsiteY425" fmla="*/ 577525 h 1007485"/>
                <a:gd name="connsiteX426" fmla="*/ 267111 w 1006958"/>
                <a:gd name="connsiteY426" fmla="*/ 579258 h 1007485"/>
                <a:gd name="connsiteX427" fmla="*/ 300254 w 1006958"/>
                <a:gd name="connsiteY427" fmla="*/ 576332 h 1007485"/>
                <a:gd name="connsiteX428" fmla="*/ 301988 w 1006958"/>
                <a:gd name="connsiteY428" fmla="*/ 574275 h 1007485"/>
                <a:gd name="connsiteX429" fmla="*/ 298900 w 1006958"/>
                <a:gd name="connsiteY429" fmla="*/ 539453 h 1007485"/>
                <a:gd name="connsiteX430" fmla="*/ 334481 w 1006958"/>
                <a:gd name="connsiteY430" fmla="*/ 536311 h 1007485"/>
                <a:gd name="connsiteX431" fmla="*/ 336214 w 1006958"/>
                <a:gd name="connsiteY431" fmla="*/ 534254 h 1007485"/>
                <a:gd name="connsiteX432" fmla="*/ 332802 w 1006958"/>
                <a:gd name="connsiteY432" fmla="*/ 495965 h 1007485"/>
                <a:gd name="connsiteX433" fmla="*/ 332748 w 1006958"/>
                <a:gd name="connsiteY433" fmla="*/ 495802 h 1007485"/>
                <a:gd name="connsiteX434" fmla="*/ 329877 w 1006958"/>
                <a:gd name="connsiteY434" fmla="*/ 463417 h 1007485"/>
                <a:gd name="connsiteX435" fmla="*/ 327819 w 1006958"/>
                <a:gd name="connsiteY435" fmla="*/ 461684 h 1007485"/>
                <a:gd name="connsiteX436" fmla="*/ 219457 w 1006958"/>
                <a:gd name="connsiteY436" fmla="*/ 471319 h 1007485"/>
                <a:gd name="connsiteX437" fmla="*/ 219453 w 1006958"/>
                <a:gd name="connsiteY437" fmla="*/ 471269 h 1007485"/>
                <a:gd name="connsiteX438" fmla="*/ 219394 w 1006958"/>
                <a:gd name="connsiteY438" fmla="*/ 471275 h 1007485"/>
                <a:gd name="connsiteX439" fmla="*/ 216419 w 1006958"/>
                <a:gd name="connsiteY439" fmla="*/ 437855 h 1007485"/>
                <a:gd name="connsiteX440" fmla="*/ 216637 w 1006958"/>
                <a:gd name="connsiteY440" fmla="*/ 436502 h 1007485"/>
                <a:gd name="connsiteX441" fmla="*/ 181543 w 1006958"/>
                <a:gd name="connsiteY441" fmla="*/ 439643 h 1007485"/>
                <a:gd name="connsiteX442" fmla="*/ 178293 w 1006958"/>
                <a:gd name="connsiteY442" fmla="*/ 436934 h 1007485"/>
                <a:gd name="connsiteX443" fmla="*/ 175369 w 1006958"/>
                <a:gd name="connsiteY443" fmla="*/ 404224 h 1007485"/>
                <a:gd name="connsiteX444" fmla="*/ 178077 w 1006958"/>
                <a:gd name="connsiteY444" fmla="*/ 400974 h 1007485"/>
                <a:gd name="connsiteX445" fmla="*/ 250214 w 1006958"/>
                <a:gd name="connsiteY445" fmla="*/ 394584 h 1007485"/>
                <a:gd name="connsiteX446" fmla="*/ 247180 w 1006958"/>
                <a:gd name="connsiteY446" fmla="*/ 360466 h 1007485"/>
                <a:gd name="connsiteX447" fmla="*/ 249889 w 1006958"/>
                <a:gd name="connsiteY447" fmla="*/ 357216 h 1007485"/>
                <a:gd name="connsiteX448" fmla="*/ 504479 w 1006958"/>
                <a:gd name="connsiteY448" fmla="*/ 335552 h 1007485"/>
                <a:gd name="connsiteX449" fmla="*/ 507783 w 1006958"/>
                <a:gd name="connsiteY449" fmla="*/ 338314 h 1007485"/>
                <a:gd name="connsiteX450" fmla="*/ 510599 w 1006958"/>
                <a:gd name="connsiteY450" fmla="*/ 369942 h 1007485"/>
                <a:gd name="connsiteX451" fmla="*/ 507891 w 1006958"/>
                <a:gd name="connsiteY451" fmla="*/ 373191 h 1007485"/>
                <a:gd name="connsiteX452" fmla="*/ 473230 w 1006958"/>
                <a:gd name="connsiteY452" fmla="*/ 376278 h 1007485"/>
                <a:gd name="connsiteX453" fmla="*/ 476209 w 1006958"/>
                <a:gd name="connsiteY453" fmla="*/ 410017 h 1007485"/>
                <a:gd name="connsiteX454" fmla="*/ 473502 w 1006958"/>
                <a:gd name="connsiteY454" fmla="*/ 413267 h 1007485"/>
                <a:gd name="connsiteX455" fmla="*/ 442525 w 1006958"/>
                <a:gd name="connsiteY455" fmla="*/ 416029 h 1007485"/>
                <a:gd name="connsiteX456" fmla="*/ 438516 w 1006958"/>
                <a:gd name="connsiteY456" fmla="*/ 412671 h 1007485"/>
                <a:gd name="connsiteX457" fmla="*/ 435484 w 1006958"/>
                <a:gd name="connsiteY457" fmla="*/ 378715 h 1007485"/>
                <a:gd name="connsiteX458" fmla="*/ 473122 w 1006958"/>
                <a:gd name="connsiteY458" fmla="*/ 375357 h 1007485"/>
                <a:gd name="connsiteX459" fmla="*/ 470143 w 1006958"/>
                <a:gd name="connsiteY459" fmla="*/ 341617 h 1007485"/>
                <a:gd name="connsiteX460" fmla="*/ 472852 w 1006958"/>
                <a:gd name="connsiteY460" fmla="*/ 338369 h 1007485"/>
                <a:gd name="connsiteX461" fmla="*/ 874098 w 1006958"/>
                <a:gd name="connsiteY461" fmla="*/ 302896 h 1007485"/>
                <a:gd name="connsiteX462" fmla="*/ 877239 w 1006958"/>
                <a:gd name="connsiteY462" fmla="*/ 305659 h 1007485"/>
                <a:gd name="connsiteX463" fmla="*/ 880272 w 1006958"/>
                <a:gd name="connsiteY463" fmla="*/ 339560 h 1007485"/>
                <a:gd name="connsiteX464" fmla="*/ 843446 w 1006958"/>
                <a:gd name="connsiteY464" fmla="*/ 342810 h 1007485"/>
                <a:gd name="connsiteX465" fmla="*/ 840467 w 1006958"/>
                <a:gd name="connsiteY465" fmla="*/ 308963 h 1007485"/>
                <a:gd name="connsiteX466" fmla="*/ 843229 w 1006958"/>
                <a:gd name="connsiteY466" fmla="*/ 305659 h 1007485"/>
                <a:gd name="connsiteX467" fmla="*/ 948238 w 1006958"/>
                <a:gd name="connsiteY467" fmla="*/ 296073 h 1007485"/>
                <a:gd name="connsiteX468" fmla="*/ 951541 w 1006958"/>
                <a:gd name="connsiteY468" fmla="*/ 298835 h 1007485"/>
                <a:gd name="connsiteX469" fmla="*/ 960748 w 1006958"/>
                <a:gd name="connsiteY469" fmla="*/ 403141 h 1007485"/>
                <a:gd name="connsiteX470" fmla="*/ 958040 w 1006958"/>
                <a:gd name="connsiteY470" fmla="*/ 406390 h 1007485"/>
                <a:gd name="connsiteX471" fmla="*/ 923596 w 1006958"/>
                <a:gd name="connsiteY471" fmla="*/ 409423 h 1007485"/>
                <a:gd name="connsiteX472" fmla="*/ 920402 w 1006958"/>
                <a:gd name="connsiteY472" fmla="*/ 373300 h 1007485"/>
                <a:gd name="connsiteX473" fmla="*/ 884279 w 1006958"/>
                <a:gd name="connsiteY473" fmla="*/ 376496 h 1007485"/>
                <a:gd name="connsiteX474" fmla="*/ 881030 w 1006958"/>
                <a:gd name="connsiteY474" fmla="*/ 339669 h 1007485"/>
                <a:gd name="connsiteX475" fmla="*/ 917152 w 1006958"/>
                <a:gd name="connsiteY475" fmla="*/ 336473 h 1007485"/>
                <a:gd name="connsiteX476" fmla="*/ 914119 w 1006958"/>
                <a:gd name="connsiteY476" fmla="*/ 302085 h 1007485"/>
                <a:gd name="connsiteX477" fmla="*/ 916827 w 1006958"/>
                <a:gd name="connsiteY477" fmla="*/ 298835 h 1007485"/>
                <a:gd name="connsiteX478" fmla="*/ 422649 w 1006958"/>
                <a:gd name="connsiteY478" fmla="*/ 268452 h 1007485"/>
                <a:gd name="connsiteX479" fmla="*/ 425952 w 1006958"/>
                <a:gd name="connsiteY479" fmla="*/ 271161 h 1007485"/>
                <a:gd name="connsiteX480" fmla="*/ 435484 w 1006958"/>
                <a:gd name="connsiteY480" fmla="*/ 378715 h 1007485"/>
                <a:gd name="connsiteX481" fmla="*/ 435267 w 1006958"/>
                <a:gd name="connsiteY481" fmla="*/ 378986 h 1007485"/>
                <a:gd name="connsiteX482" fmla="*/ 401960 w 1006958"/>
                <a:gd name="connsiteY482" fmla="*/ 381964 h 1007485"/>
                <a:gd name="connsiteX483" fmla="*/ 397952 w 1006958"/>
                <a:gd name="connsiteY483" fmla="*/ 378606 h 1007485"/>
                <a:gd name="connsiteX484" fmla="*/ 388692 w 1006958"/>
                <a:gd name="connsiteY484" fmla="*/ 274464 h 1007485"/>
                <a:gd name="connsiteX485" fmla="*/ 391400 w 1006958"/>
                <a:gd name="connsiteY485" fmla="*/ 271214 h 1007485"/>
                <a:gd name="connsiteX486" fmla="*/ 644583 w 1006958"/>
                <a:gd name="connsiteY486" fmla="*/ 246357 h 1007485"/>
                <a:gd name="connsiteX487" fmla="*/ 648590 w 1006958"/>
                <a:gd name="connsiteY487" fmla="*/ 249715 h 1007485"/>
                <a:gd name="connsiteX488" fmla="*/ 651461 w 1006958"/>
                <a:gd name="connsiteY488" fmla="*/ 281993 h 1007485"/>
                <a:gd name="connsiteX489" fmla="*/ 648752 w 1006958"/>
                <a:gd name="connsiteY489" fmla="*/ 285241 h 1007485"/>
                <a:gd name="connsiteX490" fmla="*/ 614634 w 1006958"/>
                <a:gd name="connsiteY490" fmla="*/ 288275 h 1007485"/>
                <a:gd name="connsiteX491" fmla="*/ 617937 w 1006958"/>
                <a:gd name="connsiteY491" fmla="*/ 325589 h 1007485"/>
                <a:gd name="connsiteX492" fmla="*/ 652002 w 1006958"/>
                <a:gd name="connsiteY492" fmla="*/ 322557 h 1007485"/>
                <a:gd name="connsiteX493" fmla="*/ 655306 w 1006958"/>
                <a:gd name="connsiteY493" fmla="*/ 325318 h 1007485"/>
                <a:gd name="connsiteX494" fmla="*/ 658392 w 1006958"/>
                <a:gd name="connsiteY494" fmla="*/ 359816 h 1007485"/>
                <a:gd name="connsiteX495" fmla="*/ 731612 w 1006958"/>
                <a:gd name="connsiteY495" fmla="*/ 353317 h 1007485"/>
                <a:gd name="connsiteX496" fmla="*/ 728525 w 1006958"/>
                <a:gd name="connsiteY496" fmla="*/ 318548 h 1007485"/>
                <a:gd name="connsiteX497" fmla="*/ 731233 w 1006958"/>
                <a:gd name="connsiteY497" fmla="*/ 315299 h 1007485"/>
                <a:gd name="connsiteX498" fmla="*/ 762698 w 1006958"/>
                <a:gd name="connsiteY498" fmla="*/ 312483 h 1007485"/>
                <a:gd name="connsiteX499" fmla="*/ 766002 w 1006958"/>
                <a:gd name="connsiteY499" fmla="*/ 315245 h 1007485"/>
                <a:gd name="connsiteX500" fmla="*/ 772067 w 1006958"/>
                <a:gd name="connsiteY500" fmla="*/ 383428 h 1007485"/>
                <a:gd name="connsiteX501" fmla="*/ 769359 w 1006958"/>
                <a:gd name="connsiteY501" fmla="*/ 386678 h 1007485"/>
                <a:gd name="connsiteX502" fmla="*/ 735999 w 1006958"/>
                <a:gd name="connsiteY502" fmla="*/ 389656 h 1007485"/>
                <a:gd name="connsiteX503" fmla="*/ 739248 w 1006958"/>
                <a:gd name="connsiteY503" fmla="*/ 426429 h 1007485"/>
                <a:gd name="connsiteX504" fmla="*/ 773692 w 1006958"/>
                <a:gd name="connsiteY504" fmla="*/ 423396 h 1007485"/>
                <a:gd name="connsiteX505" fmla="*/ 776995 w 1006958"/>
                <a:gd name="connsiteY505" fmla="*/ 426157 h 1007485"/>
                <a:gd name="connsiteX506" fmla="*/ 779650 w 1006958"/>
                <a:gd name="connsiteY506" fmla="*/ 456215 h 1007485"/>
                <a:gd name="connsiteX507" fmla="*/ 776941 w 1006958"/>
                <a:gd name="connsiteY507" fmla="*/ 459464 h 1007485"/>
                <a:gd name="connsiteX508" fmla="*/ 742443 w 1006958"/>
                <a:gd name="connsiteY508" fmla="*/ 462551 h 1007485"/>
                <a:gd name="connsiteX509" fmla="*/ 745748 w 1006958"/>
                <a:gd name="connsiteY509" fmla="*/ 499756 h 1007485"/>
                <a:gd name="connsiteX510" fmla="*/ 780190 w 1006958"/>
                <a:gd name="connsiteY510" fmla="*/ 496724 h 1007485"/>
                <a:gd name="connsiteX511" fmla="*/ 783494 w 1006958"/>
                <a:gd name="connsiteY511" fmla="*/ 499486 h 1007485"/>
                <a:gd name="connsiteX512" fmla="*/ 786256 w 1006958"/>
                <a:gd name="connsiteY512" fmla="*/ 530463 h 1007485"/>
                <a:gd name="connsiteX513" fmla="*/ 783549 w 1006958"/>
                <a:gd name="connsiteY513" fmla="*/ 533712 h 1007485"/>
                <a:gd name="connsiteX514" fmla="*/ 715745 w 1006958"/>
                <a:gd name="connsiteY514" fmla="*/ 539724 h 1007485"/>
                <a:gd name="connsiteX515" fmla="*/ 711737 w 1006958"/>
                <a:gd name="connsiteY515" fmla="*/ 536366 h 1007485"/>
                <a:gd name="connsiteX516" fmla="*/ 708812 w 1006958"/>
                <a:gd name="connsiteY516" fmla="*/ 503656 h 1007485"/>
                <a:gd name="connsiteX517" fmla="*/ 709353 w 1006958"/>
                <a:gd name="connsiteY517" fmla="*/ 503006 h 1007485"/>
                <a:gd name="connsiteX518" fmla="*/ 671390 w 1006958"/>
                <a:gd name="connsiteY518" fmla="*/ 506363 h 1007485"/>
                <a:gd name="connsiteX519" fmla="*/ 677077 w 1006958"/>
                <a:gd name="connsiteY519" fmla="*/ 570377 h 1007485"/>
                <a:gd name="connsiteX520" fmla="*/ 667490 w 1006958"/>
                <a:gd name="connsiteY520" fmla="*/ 581804 h 1007485"/>
                <a:gd name="connsiteX521" fmla="*/ 607106 w 1006958"/>
                <a:gd name="connsiteY521" fmla="*/ 587165 h 1007485"/>
                <a:gd name="connsiteX522" fmla="*/ 603098 w 1006958"/>
                <a:gd name="connsiteY522" fmla="*/ 583807 h 1007485"/>
                <a:gd name="connsiteX523" fmla="*/ 593567 w 1006958"/>
                <a:gd name="connsiteY523" fmla="*/ 476686 h 1007485"/>
                <a:gd name="connsiteX524" fmla="*/ 559339 w 1006958"/>
                <a:gd name="connsiteY524" fmla="*/ 479719 h 1007485"/>
                <a:gd name="connsiteX525" fmla="*/ 555331 w 1006958"/>
                <a:gd name="connsiteY525" fmla="*/ 476361 h 1007485"/>
                <a:gd name="connsiteX526" fmla="*/ 549429 w 1006958"/>
                <a:gd name="connsiteY526" fmla="*/ 409314 h 1007485"/>
                <a:gd name="connsiteX527" fmla="*/ 552138 w 1006958"/>
                <a:gd name="connsiteY527" fmla="*/ 406066 h 1007485"/>
                <a:gd name="connsiteX528" fmla="*/ 587068 w 1006958"/>
                <a:gd name="connsiteY528" fmla="*/ 402979 h 1007485"/>
                <a:gd name="connsiteX529" fmla="*/ 582628 w 1006958"/>
                <a:gd name="connsiteY529" fmla="*/ 353209 h 1007485"/>
                <a:gd name="connsiteX530" fmla="*/ 580731 w 1006958"/>
                <a:gd name="connsiteY530" fmla="*/ 331925 h 1007485"/>
                <a:gd name="connsiteX531" fmla="*/ 577049 w 1006958"/>
                <a:gd name="connsiteY531" fmla="*/ 290496 h 1007485"/>
                <a:gd name="connsiteX532" fmla="*/ 614146 w 1006958"/>
                <a:gd name="connsiteY532" fmla="*/ 287191 h 1007485"/>
                <a:gd name="connsiteX533" fmla="*/ 611059 w 1006958"/>
                <a:gd name="connsiteY533" fmla="*/ 252314 h 1007485"/>
                <a:gd name="connsiteX534" fmla="*/ 613768 w 1006958"/>
                <a:gd name="connsiteY534" fmla="*/ 249065 h 1007485"/>
                <a:gd name="connsiteX535" fmla="*/ 345908 w 1006958"/>
                <a:gd name="connsiteY535" fmla="*/ 237260 h 1007485"/>
                <a:gd name="connsiteX536" fmla="*/ 349212 w 1006958"/>
                <a:gd name="connsiteY536" fmla="*/ 239967 h 1007485"/>
                <a:gd name="connsiteX537" fmla="*/ 355223 w 1006958"/>
                <a:gd name="connsiteY537" fmla="*/ 307718 h 1007485"/>
                <a:gd name="connsiteX538" fmla="*/ 352515 w 1006958"/>
                <a:gd name="connsiteY538" fmla="*/ 310967 h 1007485"/>
                <a:gd name="connsiteX539" fmla="*/ 321538 w 1006958"/>
                <a:gd name="connsiteY539" fmla="*/ 313729 h 1007485"/>
                <a:gd name="connsiteX540" fmla="*/ 317530 w 1006958"/>
                <a:gd name="connsiteY540" fmla="*/ 310371 h 1007485"/>
                <a:gd name="connsiteX541" fmla="*/ 311572 w 1006958"/>
                <a:gd name="connsiteY541" fmla="*/ 243325 h 1007485"/>
                <a:gd name="connsiteX542" fmla="*/ 314281 w 1006958"/>
                <a:gd name="connsiteY542" fmla="*/ 240076 h 1007485"/>
                <a:gd name="connsiteX543" fmla="*/ 565025 w 1006958"/>
                <a:gd name="connsiteY543" fmla="*/ 179528 h 1007485"/>
                <a:gd name="connsiteX544" fmla="*/ 567138 w 1006958"/>
                <a:gd name="connsiteY544" fmla="*/ 181261 h 1007485"/>
                <a:gd name="connsiteX545" fmla="*/ 576832 w 1006958"/>
                <a:gd name="connsiteY545" fmla="*/ 290549 h 1007485"/>
                <a:gd name="connsiteX546" fmla="*/ 542117 w 1006958"/>
                <a:gd name="connsiteY546" fmla="*/ 293635 h 1007485"/>
                <a:gd name="connsiteX547" fmla="*/ 540005 w 1006958"/>
                <a:gd name="connsiteY547" fmla="*/ 291902 h 1007485"/>
                <a:gd name="connsiteX548" fmla="*/ 530419 w 1006958"/>
                <a:gd name="connsiteY548" fmla="*/ 184077 h 1007485"/>
                <a:gd name="connsiteX549" fmla="*/ 531719 w 1006958"/>
                <a:gd name="connsiteY549" fmla="*/ 182507 h 1007485"/>
                <a:gd name="connsiteX550" fmla="*/ 186147 w 1006958"/>
                <a:gd name="connsiteY550" fmla="*/ 139887 h 1007485"/>
                <a:gd name="connsiteX551" fmla="*/ 189450 w 1006958"/>
                <a:gd name="connsiteY551" fmla="*/ 142594 h 1007485"/>
                <a:gd name="connsiteX552" fmla="*/ 198765 w 1006958"/>
                <a:gd name="connsiteY552" fmla="*/ 247875 h 1007485"/>
                <a:gd name="connsiteX553" fmla="*/ 196165 w 1006958"/>
                <a:gd name="connsiteY553" fmla="*/ 250908 h 1007485"/>
                <a:gd name="connsiteX554" fmla="*/ 143363 w 1006958"/>
                <a:gd name="connsiteY554" fmla="*/ 255565 h 1007485"/>
                <a:gd name="connsiteX555" fmla="*/ 91536 w 1006958"/>
                <a:gd name="connsiteY555" fmla="*/ 260223 h 1007485"/>
                <a:gd name="connsiteX556" fmla="*/ 87690 w 1006958"/>
                <a:gd name="connsiteY556" fmla="*/ 257082 h 1007485"/>
                <a:gd name="connsiteX557" fmla="*/ 78429 w 1006958"/>
                <a:gd name="connsiteY557" fmla="*/ 152451 h 1007485"/>
                <a:gd name="connsiteX558" fmla="*/ 81191 w 1006958"/>
                <a:gd name="connsiteY558" fmla="*/ 149201 h 1007485"/>
                <a:gd name="connsiteX559" fmla="*/ 186147 w 1006958"/>
                <a:gd name="connsiteY559" fmla="*/ 139887 h 1007485"/>
                <a:gd name="connsiteX560" fmla="*/ 519750 w 1006958"/>
                <a:gd name="connsiteY560" fmla="*/ 108638 h 1007485"/>
                <a:gd name="connsiteX561" fmla="*/ 523054 w 1006958"/>
                <a:gd name="connsiteY561" fmla="*/ 111400 h 1007485"/>
                <a:gd name="connsiteX562" fmla="*/ 529445 w 1006958"/>
                <a:gd name="connsiteY562" fmla="*/ 183320 h 1007485"/>
                <a:gd name="connsiteX563" fmla="*/ 494351 w 1006958"/>
                <a:gd name="connsiteY563" fmla="*/ 186461 h 1007485"/>
                <a:gd name="connsiteX564" fmla="*/ 503991 w 1006958"/>
                <a:gd name="connsiteY564" fmla="*/ 295099 h 1007485"/>
                <a:gd name="connsiteX565" fmla="*/ 502258 w 1006958"/>
                <a:gd name="connsiteY565" fmla="*/ 297157 h 1007485"/>
                <a:gd name="connsiteX566" fmla="*/ 469439 w 1006958"/>
                <a:gd name="connsiteY566" fmla="*/ 300081 h 1007485"/>
                <a:gd name="connsiteX567" fmla="*/ 467327 w 1006958"/>
                <a:gd name="connsiteY567" fmla="*/ 298295 h 1007485"/>
                <a:gd name="connsiteX568" fmla="*/ 464133 w 1006958"/>
                <a:gd name="connsiteY568" fmla="*/ 262389 h 1007485"/>
                <a:gd name="connsiteX569" fmla="*/ 425735 w 1006958"/>
                <a:gd name="connsiteY569" fmla="*/ 265801 h 1007485"/>
                <a:gd name="connsiteX570" fmla="*/ 423676 w 1006958"/>
                <a:gd name="connsiteY570" fmla="*/ 264068 h 1007485"/>
                <a:gd name="connsiteX571" fmla="*/ 420698 w 1006958"/>
                <a:gd name="connsiteY571" fmla="*/ 230382 h 1007485"/>
                <a:gd name="connsiteX572" fmla="*/ 422432 w 1006958"/>
                <a:gd name="connsiteY572" fmla="*/ 228270 h 1007485"/>
                <a:gd name="connsiteX573" fmla="*/ 460774 w 1006958"/>
                <a:gd name="connsiteY573" fmla="*/ 224858 h 1007485"/>
                <a:gd name="connsiteX574" fmla="*/ 457633 w 1006958"/>
                <a:gd name="connsiteY574" fmla="*/ 189657 h 1007485"/>
                <a:gd name="connsiteX575" fmla="*/ 422377 w 1006958"/>
                <a:gd name="connsiteY575" fmla="*/ 192798 h 1007485"/>
                <a:gd name="connsiteX576" fmla="*/ 418370 w 1006958"/>
                <a:gd name="connsiteY576" fmla="*/ 189440 h 1007485"/>
                <a:gd name="connsiteX577" fmla="*/ 412034 w 1006958"/>
                <a:gd name="connsiteY577" fmla="*/ 118170 h 1007485"/>
                <a:gd name="connsiteX578" fmla="*/ 852435 w 1006958"/>
                <a:gd name="connsiteY578" fmla="*/ 80747 h 1007485"/>
                <a:gd name="connsiteX579" fmla="*/ 855738 w 1006958"/>
                <a:gd name="connsiteY579" fmla="*/ 83454 h 1007485"/>
                <a:gd name="connsiteX580" fmla="*/ 865054 w 1006958"/>
                <a:gd name="connsiteY580" fmla="*/ 188735 h 1007485"/>
                <a:gd name="connsiteX581" fmla="*/ 862454 w 1006958"/>
                <a:gd name="connsiteY581" fmla="*/ 191768 h 1007485"/>
                <a:gd name="connsiteX582" fmla="*/ 809651 w 1006958"/>
                <a:gd name="connsiteY582" fmla="*/ 196425 h 1007485"/>
                <a:gd name="connsiteX583" fmla="*/ 757824 w 1006958"/>
                <a:gd name="connsiteY583" fmla="*/ 201083 h 1007485"/>
                <a:gd name="connsiteX584" fmla="*/ 753979 w 1006958"/>
                <a:gd name="connsiteY584" fmla="*/ 197942 h 1007485"/>
                <a:gd name="connsiteX585" fmla="*/ 744717 w 1006958"/>
                <a:gd name="connsiteY585" fmla="*/ 93311 h 1007485"/>
                <a:gd name="connsiteX586" fmla="*/ 747479 w 1006958"/>
                <a:gd name="connsiteY586" fmla="*/ 90061 h 1007485"/>
                <a:gd name="connsiteX587" fmla="*/ 852435 w 1006958"/>
                <a:gd name="connsiteY587" fmla="*/ 80747 h 1007485"/>
                <a:gd name="connsiteX588" fmla="*/ 219344 w 1006958"/>
                <a:gd name="connsiteY588" fmla="*/ 99215 h 1007485"/>
                <a:gd name="connsiteX589" fmla="*/ 40898 w 1006958"/>
                <a:gd name="connsiteY589" fmla="*/ 115082 h 1007485"/>
                <a:gd name="connsiteX590" fmla="*/ 37811 w 1006958"/>
                <a:gd name="connsiteY590" fmla="*/ 119035 h 1007485"/>
                <a:gd name="connsiteX591" fmla="*/ 53625 w 1006958"/>
                <a:gd name="connsiteY591" fmla="*/ 297536 h 1007485"/>
                <a:gd name="connsiteX592" fmla="*/ 57579 w 1006958"/>
                <a:gd name="connsiteY592" fmla="*/ 300893 h 1007485"/>
                <a:gd name="connsiteX593" fmla="*/ 236024 w 1006958"/>
                <a:gd name="connsiteY593" fmla="*/ 285025 h 1007485"/>
                <a:gd name="connsiteX594" fmla="*/ 239437 w 1006958"/>
                <a:gd name="connsiteY594" fmla="*/ 281125 h 1007485"/>
                <a:gd name="connsiteX595" fmla="*/ 231475 w 1006958"/>
                <a:gd name="connsiteY595" fmla="*/ 192038 h 1007485"/>
                <a:gd name="connsiteX596" fmla="*/ 223623 w 1006958"/>
                <a:gd name="connsiteY596" fmla="*/ 102950 h 1007485"/>
                <a:gd name="connsiteX597" fmla="*/ 219344 w 1006958"/>
                <a:gd name="connsiteY597" fmla="*/ 99215 h 1007485"/>
                <a:gd name="connsiteX598" fmla="*/ 632288 w 1006958"/>
                <a:gd name="connsiteY598" fmla="*/ 63688 h 1007485"/>
                <a:gd name="connsiteX599" fmla="*/ 634401 w 1006958"/>
                <a:gd name="connsiteY599" fmla="*/ 65420 h 1007485"/>
                <a:gd name="connsiteX600" fmla="*/ 640467 w 1006958"/>
                <a:gd name="connsiteY600" fmla="*/ 133819 h 1007485"/>
                <a:gd name="connsiteX601" fmla="*/ 638734 w 1006958"/>
                <a:gd name="connsiteY601" fmla="*/ 135878 h 1007485"/>
                <a:gd name="connsiteX602" fmla="*/ 611710 w 1006958"/>
                <a:gd name="connsiteY602" fmla="*/ 138260 h 1007485"/>
                <a:gd name="connsiteX603" fmla="*/ 605915 w 1006958"/>
                <a:gd name="connsiteY603" fmla="*/ 138802 h 1007485"/>
                <a:gd name="connsiteX604" fmla="*/ 565569 w 1006958"/>
                <a:gd name="connsiteY604" fmla="*/ 142377 h 1007485"/>
                <a:gd name="connsiteX605" fmla="*/ 563510 w 1006958"/>
                <a:gd name="connsiteY605" fmla="*/ 140697 h 1007485"/>
                <a:gd name="connsiteX606" fmla="*/ 560532 w 1006958"/>
                <a:gd name="connsiteY606" fmla="*/ 107012 h 1007485"/>
                <a:gd name="connsiteX607" fmla="*/ 562265 w 1006958"/>
                <a:gd name="connsiteY607" fmla="*/ 104900 h 1007485"/>
                <a:gd name="connsiteX608" fmla="*/ 600607 w 1006958"/>
                <a:gd name="connsiteY608" fmla="*/ 101489 h 1007485"/>
                <a:gd name="connsiteX609" fmla="*/ 597683 w 1006958"/>
                <a:gd name="connsiteY609" fmla="*/ 68669 h 1007485"/>
                <a:gd name="connsiteX610" fmla="*/ 599417 w 1006958"/>
                <a:gd name="connsiteY610" fmla="*/ 66612 h 1007485"/>
                <a:gd name="connsiteX611" fmla="*/ 885578 w 1006958"/>
                <a:gd name="connsiteY611" fmla="*/ 40076 h 1007485"/>
                <a:gd name="connsiteX612" fmla="*/ 707132 w 1006958"/>
                <a:gd name="connsiteY612" fmla="*/ 55944 h 1007485"/>
                <a:gd name="connsiteX613" fmla="*/ 704045 w 1006958"/>
                <a:gd name="connsiteY613" fmla="*/ 59897 h 1007485"/>
                <a:gd name="connsiteX614" fmla="*/ 719860 w 1006958"/>
                <a:gd name="connsiteY614" fmla="*/ 238397 h 1007485"/>
                <a:gd name="connsiteX615" fmla="*/ 723813 w 1006958"/>
                <a:gd name="connsiteY615" fmla="*/ 241754 h 1007485"/>
                <a:gd name="connsiteX616" fmla="*/ 902258 w 1006958"/>
                <a:gd name="connsiteY616" fmla="*/ 225887 h 1007485"/>
                <a:gd name="connsiteX617" fmla="*/ 905670 w 1006958"/>
                <a:gd name="connsiteY617" fmla="*/ 221987 h 1007485"/>
                <a:gd name="connsiteX618" fmla="*/ 897709 w 1006958"/>
                <a:gd name="connsiteY618" fmla="*/ 132900 h 1007485"/>
                <a:gd name="connsiteX619" fmla="*/ 889856 w 1006958"/>
                <a:gd name="connsiteY619" fmla="*/ 43813 h 1007485"/>
                <a:gd name="connsiteX620" fmla="*/ 885578 w 1006958"/>
                <a:gd name="connsiteY620" fmla="*/ 40076 h 1007485"/>
                <a:gd name="connsiteX621" fmla="*/ 257199 w 1006958"/>
                <a:gd name="connsiteY621" fmla="*/ 59138 h 1007485"/>
                <a:gd name="connsiteX622" fmla="*/ 259095 w 1006958"/>
                <a:gd name="connsiteY622" fmla="*/ 60708 h 1007485"/>
                <a:gd name="connsiteX623" fmla="*/ 281787 w 1006958"/>
                <a:gd name="connsiteY623" fmla="*/ 316327 h 1007485"/>
                <a:gd name="connsiteX624" fmla="*/ 280217 w 1006958"/>
                <a:gd name="connsiteY624" fmla="*/ 318223 h 1007485"/>
                <a:gd name="connsiteX625" fmla="*/ 24598 w 1006958"/>
                <a:gd name="connsiteY625" fmla="*/ 340914 h 1007485"/>
                <a:gd name="connsiteX626" fmla="*/ 22702 w 1006958"/>
                <a:gd name="connsiteY626" fmla="*/ 339344 h 1007485"/>
                <a:gd name="connsiteX627" fmla="*/ 10 w 1006958"/>
                <a:gd name="connsiteY627" fmla="*/ 83725 h 1007485"/>
                <a:gd name="connsiteX628" fmla="*/ 1580 w 1006958"/>
                <a:gd name="connsiteY628" fmla="*/ 81830 h 1007485"/>
                <a:gd name="connsiteX629" fmla="*/ 402557 w 1006958"/>
                <a:gd name="connsiteY629" fmla="*/ 46302 h 1007485"/>
                <a:gd name="connsiteX630" fmla="*/ 405860 w 1006958"/>
                <a:gd name="connsiteY630" fmla="*/ 49064 h 1007485"/>
                <a:gd name="connsiteX631" fmla="*/ 411979 w 1006958"/>
                <a:gd name="connsiteY631" fmla="*/ 117844 h 1007485"/>
                <a:gd name="connsiteX632" fmla="*/ 375207 w 1006958"/>
                <a:gd name="connsiteY632" fmla="*/ 121093 h 1007485"/>
                <a:gd name="connsiteX633" fmla="*/ 381761 w 1006958"/>
                <a:gd name="connsiteY633" fmla="*/ 194963 h 1007485"/>
                <a:gd name="connsiteX634" fmla="*/ 380027 w 1006958"/>
                <a:gd name="connsiteY634" fmla="*/ 197021 h 1007485"/>
                <a:gd name="connsiteX635" fmla="*/ 347209 w 1006958"/>
                <a:gd name="connsiteY635" fmla="*/ 199945 h 1007485"/>
                <a:gd name="connsiteX636" fmla="*/ 345097 w 1006958"/>
                <a:gd name="connsiteY636" fmla="*/ 198158 h 1007485"/>
                <a:gd name="connsiteX637" fmla="*/ 341901 w 1006958"/>
                <a:gd name="connsiteY637" fmla="*/ 162252 h 1007485"/>
                <a:gd name="connsiteX638" fmla="*/ 306320 w 1006958"/>
                <a:gd name="connsiteY638" fmla="*/ 165393 h 1007485"/>
                <a:gd name="connsiteX639" fmla="*/ 304263 w 1006958"/>
                <a:gd name="connsiteY639" fmla="*/ 163769 h 1007485"/>
                <a:gd name="connsiteX640" fmla="*/ 301284 w 1006958"/>
                <a:gd name="connsiteY640" fmla="*/ 130083 h 1007485"/>
                <a:gd name="connsiteX641" fmla="*/ 303016 w 1006958"/>
                <a:gd name="connsiteY641" fmla="*/ 127971 h 1007485"/>
                <a:gd name="connsiteX642" fmla="*/ 338543 w 1006958"/>
                <a:gd name="connsiteY642" fmla="*/ 124830 h 1007485"/>
                <a:gd name="connsiteX643" fmla="*/ 335457 w 1006958"/>
                <a:gd name="connsiteY643" fmla="*/ 90115 h 1007485"/>
                <a:gd name="connsiteX644" fmla="*/ 299876 w 1006958"/>
                <a:gd name="connsiteY644" fmla="*/ 93256 h 1007485"/>
                <a:gd name="connsiteX645" fmla="*/ 297818 w 1006958"/>
                <a:gd name="connsiteY645" fmla="*/ 91523 h 1007485"/>
                <a:gd name="connsiteX646" fmla="*/ 294840 w 1006958"/>
                <a:gd name="connsiteY646" fmla="*/ 57838 h 1007485"/>
                <a:gd name="connsiteX647" fmla="*/ 296573 w 1006958"/>
                <a:gd name="connsiteY647" fmla="*/ 55726 h 1007485"/>
                <a:gd name="connsiteX648" fmla="*/ 356199 w 1006958"/>
                <a:gd name="connsiteY648" fmla="*/ 50419 h 1007485"/>
                <a:gd name="connsiteX649" fmla="*/ 372933 w 1006958"/>
                <a:gd name="connsiteY649" fmla="*/ 48956 h 1007485"/>
                <a:gd name="connsiteX650" fmla="*/ 476643 w 1006958"/>
                <a:gd name="connsiteY650" fmla="*/ 38613 h 1007485"/>
                <a:gd name="connsiteX651" fmla="*/ 481354 w 1006958"/>
                <a:gd name="connsiteY651" fmla="*/ 42566 h 1007485"/>
                <a:gd name="connsiteX652" fmla="*/ 483953 w 1006958"/>
                <a:gd name="connsiteY652" fmla="*/ 71811 h 1007485"/>
                <a:gd name="connsiteX653" fmla="*/ 480380 w 1006958"/>
                <a:gd name="connsiteY653" fmla="*/ 76089 h 1007485"/>
                <a:gd name="connsiteX654" fmla="*/ 451136 w 1006958"/>
                <a:gd name="connsiteY654" fmla="*/ 78688 h 1007485"/>
                <a:gd name="connsiteX655" fmla="*/ 446424 w 1006958"/>
                <a:gd name="connsiteY655" fmla="*/ 74735 h 1007485"/>
                <a:gd name="connsiteX656" fmla="*/ 443878 w 1006958"/>
                <a:gd name="connsiteY656" fmla="*/ 45923 h 1007485"/>
                <a:gd name="connsiteX657" fmla="*/ 447832 w 1006958"/>
                <a:gd name="connsiteY657" fmla="*/ 41157 h 1007485"/>
                <a:gd name="connsiteX658" fmla="*/ 923489 w 1006958"/>
                <a:gd name="connsiteY658" fmla="*/ 0 h 1007485"/>
                <a:gd name="connsiteX659" fmla="*/ 924301 w 1006958"/>
                <a:gd name="connsiteY659" fmla="*/ 163 h 1007485"/>
                <a:gd name="connsiteX660" fmla="*/ 925167 w 1006958"/>
                <a:gd name="connsiteY660" fmla="*/ 867 h 1007485"/>
                <a:gd name="connsiteX661" fmla="*/ 925166 w 1006958"/>
                <a:gd name="connsiteY661" fmla="*/ 921 h 1007485"/>
                <a:gd name="connsiteX662" fmla="*/ 925384 w 1006958"/>
                <a:gd name="connsiteY662" fmla="*/ 1625 h 1007485"/>
                <a:gd name="connsiteX663" fmla="*/ 948075 w 1006958"/>
                <a:gd name="connsiteY663" fmla="*/ 257244 h 1007485"/>
                <a:gd name="connsiteX664" fmla="*/ 946504 w 1006958"/>
                <a:gd name="connsiteY664" fmla="*/ 259139 h 1007485"/>
                <a:gd name="connsiteX665" fmla="*/ 690885 w 1006958"/>
                <a:gd name="connsiteY665" fmla="*/ 281830 h 1007485"/>
                <a:gd name="connsiteX666" fmla="*/ 689477 w 1006958"/>
                <a:gd name="connsiteY666" fmla="*/ 281290 h 1007485"/>
                <a:gd name="connsiteX667" fmla="*/ 689423 w 1006958"/>
                <a:gd name="connsiteY667" fmla="*/ 281180 h 1007485"/>
                <a:gd name="connsiteX668" fmla="*/ 688990 w 1006958"/>
                <a:gd name="connsiteY668" fmla="*/ 280206 h 1007485"/>
                <a:gd name="connsiteX669" fmla="*/ 666298 w 1006958"/>
                <a:gd name="connsiteY669" fmla="*/ 24588 h 1007485"/>
                <a:gd name="connsiteX670" fmla="*/ 667869 w 1006958"/>
                <a:gd name="connsiteY670" fmla="*/ 22692 h 1007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Lst>
              <a:rect l="l" t="t" r="r" b="b"/>
              <a:pathLst>
                <a:path w="1006958" h="1007485">
                  <a:moveTo>
                    <a:pt x="410625" y="941944"/>
                  </a:moveTo>
                  <a:cubicBezTo>
                    <a:pt x="411113" y="941890"/>
                    <a:pt x="411546" y="942270"/>
                    <a:pt x="411546" y="942648"/>
                  </a:cubicBezTo>
                  <a:lnTo>
                    <a:pt x="414417" y="974872"/>
                  </a:lnTo>
                  <a:cubicBezTo>
                    <a:pt x="414579" y="976496"/>
                    <a:pt x="413334" y="977958"/>
                    <a:pt x="411708" y="978121"/>
                  </a:cubicBezTo>
                  <a:lnTo>
                    <a:pt x="380135" y="980937"/>
                  </a:lnTo>
                  <a:cubicBezTo>
                    <a:pt x="378132" y="981154"/>
                    <a:pt x="376290" y="979637"/>
                    <a:pt x="376127" y="977579"/>
                  </a:cubicBezTo>
                  <a:lnTo>
                    <a:pt x="373528" y="948227"/>
                  </a:lnTo>
                  <a:cubicBezTo>
                    <a:pt x="373366" y="946602"/>
                    <a:pt x="374611" y="945139"/>
                    <a:pt x="376237" y="944977"/>
                  </a:cubicBezTo>
                  <a:close/>
                  <a:moveTo>
                    <a:pt x="891483" y="896887"/>
                  </a:moveTo>
                  <a:cubicBezTo>
                    <a:pt x="893161" y="896724"/>
                    <a:pt x="894624" y="897970"/>
                    <a:pt x="894839" y="899648"/>
                  </a:cubicBezTo>
                  <a:lnTo>
                    <a:pt x="897602" y="931059"/>
                  </a:lnTo>
                  <a:cubicBezTo>
                    <a:pt x="897765" y="932684"/>
                    <a:pt x="896519" y="934145"/>
                    <a:pt x="894894" y="934308"/>
                  </a:cubicBezTo>
                  <a:lnTo>
                    <a:pt x="864133" y="937016"/>
                  </a:lnTo>
                  <a:cubicBezTo>
                    <a:pt x="862129" y="937233"/>
                    <a:pt x="860288" y="935716"/>
                    <a:pt x="860125" y="933658"/>
                  </a:cubicBezTo>
                  <a:lnTo>
                    <a:pt x="857418" y="903278"/>
                  </a:lnTo>
                  <a:cubicBezTo>
                    <a:pt x="857255" y="901436"/>
                    <a:pt x="858608" y="899811"/>
                    <a:pt x="860451" y="899648"/>
                  </a:cubicBezTo>
                  <a:close/>
                  <a:moveTo>
                    <a:pt x="1000878" y="887192"/>
                  </a:moveTo>
                  <a:cubicBezTo>
                    <a:pt x="1002558" y="887030"/>
                    <a:pt x="1004019" y="888275"/>
                    <a:pt x="1004182" y="889954"/>
                  </a:cubicBezTo>
                  <a:lnTo>
                    <a:pt x="1006944" y="921364"/>
                  </a:lnTo>
                  <a:cubicBezTo>
                    <a:pt x="1007108" y="922989"/>
                    <a:pt x="1005861" y="924451"/>
                    <a:pt x="1004237" y="924613"/>
                  </a:cubicBezTo>
                  <a:lnTo>
                    <a:pt x="973476" y="927322"/>
                  </a:lnTo>
                  <a:cubicBezTo>
                    <a:pt x="971471" y="927539"/>
                    <a:pt x="969631" y="926021"/>
                    <a:pt x="969469" y="923964"/>
                  </a:cubicBezTo>
                  <a:lnTo>
                    <a:pt x="966760" y="893204"/>
                  </a:lnTo>
                  <a:cubicBezTo>
                    <a:pt x="966597" y="891579"/>
                    <a:pt x="967843" y="890116"/>
                    <a:pt x="969469" y="889954"/>
                  </a:cubicBezTo>
                  <a:close/>
                  <a:moveTo>
                    <a:pt x="590480" y="888979"/>
                  </a:moveTo>
                  <a:cubicBezTo>
                    <a:pt x="592158" y="888870"/>
                    <a:pt x="593621" y="890062"/>
                    <a:pt x="593784" y="891686"/>
                  </a:cubicBezTo>
                  <a:lnTo>
                    <a:pt x="597033" y="928568"/>
                  </a:lnTo>
                  <a:lnTo>
                    <a:pt x="597304" y="931599"/>
                  </a:lnTo>
                  <a:lnTo>
                    <a:pt x="599687" y="958408"/>
                  </a:lnTo>
                  <a:cubicBezTo>
                    <a:pt x="599850" y="960032"/>
                    <a:pt x="598604" y="961495"/>
                    <a:pt x="596979" y="961657"/>
                  </a:cubicBezTo>
                  <a:lnTo>
                    <a:pt x="492564" y="970918"/>
                  </a:lnTo>
                  <a:cubicBezTo>
                    <a:pt x="490562" y="971134"/>
                    <a:pt x="488720" y="969619"/>
                    <a:pt x="488557" y="967560"/>
                  </a:cubicBezTo>
                  <a:lnTo>
                    <a:pt x="485741" y="935770"/>
                  </a:lnTo>
                  <a:cubicBezTo>
                    <a:pt x="485686" y="935608"/>
                    <a:pt x="485849" y="935444"/>
                    <a:pt x="486011" y="935444"/>
                  </a:cubicBezTo>
                  <a:lnTo>
                    <a:pt x="559016" y="928947"/>
                  </a:lnTo>
                  <a:lnTo>
                    <a:pt x="555982" y="895044"/>
                  </a:lnTo>
                  <a:cubicBezTo>
                    <a:pt x="555820" y="893419"/>
                    <a:pt x="557066" y="891957"/>
                    <a:pt x="558691" y="891795"/>
                  </a:cubicBezTo>
                  <a:close/>
                  <a:moveTo>
                    <a:pt x="471012" y="824154"/>
                  </a:moveTo>
                  <a:cubicBezTo>
                    <a:pt x="473664" y="823937"/>
                    <a:pt x="476048" y="825887"/>
                    <a:pt x="476264" y="828540"/>
                  </a:cubicBezTo>
                  <a:lnTo>
                    <a:pt x="479079" y="860439"/>
                  </a:lnTo>
                  <a:lnTo>
                    <a:pt x="513091" y="857405"/>
                  </a:lnTo>
                  <a:cubicBezTo>
                    <a:pt x="514770" y="857243"/>
                    <a:pt x="516233" y="858489"/>
                    <a:pt x="516394" y="860167"/>
                  </a:cubicBezTo>
                  <a:lnTo>
                    <a:pt x="519048" y="890008"/>
                  </a:lnTo>
                  <a:cubicBezTo>
                    <a:pt x="519211" y="891633"/>
                    <a:pt x="517965" y="893094"/>
                    <a:pt x="516340" y="893258"/>
                  </a:cubicBezTo>
                  <a:lnTo>
                    <a:pt x="482275" y="896290"/>
                  </a:lnTo>
                  <a:lnTo>
                    <a:pt x="485525" y="932792"/>
                  </a:lnTo>
                  <a:cubicBezTo>
                    <a:pt x="485633" y="933766"/>
                    <a:pt x="484874" y="934633"/>
                    <a:pt x="483900" y="934742"/>
                  </a:cubicBezTo>
                  <a:lnTo>
                    <a:pt x="413334" y="941024"/>
                  </a:lnTo>
                  <a:cubicBezTo>
                    <a:pt x="412306" y="941131"/>
                    <a:pt x="411384" y="940374"/>
                    <a:pt x="411277" y="939291"/>
                  </a:cubicBezTo>
                  <a:lnTo>
                    <a:pt x="408027" y="902843"/>
                  </a:lnTo>
                  <a:lnTo>
                    <a:pt x="373475" y="905930"/>
                  </a:lnTo>
                  <a:cubicBezTo>
                    <a:pt x="371471" y="906147"/>
                    <a:pt x="369629" y="904631"/>
                    <a:pt x="369467" y="902572"/>
                  </a:cubicBezTo>
                  <a:lnTo>
                    <a:pt x="366868" y="873436"/>
                  </a:lnTo>
                  <a:cubicBezTo>
                    <a:pt x="366705" y="871811"/>
                    <a:pt x="367951" y="870349"/>
                    <a:pt x="369576" y="870186"/>
                  </a:cubicBezTo>
                  <a:lnTo>
                    <a:pt x="404831" y="867045"/>
                  </a:lnTo>
                  <a:lnTo>
                    <a:pt x="402015" y="835092"/>
                  </a:lnTo>
                  <a:cubicBezTo>
                    <a:pt x="401799" y="832440"/>
                    <a:pt x="403695" y="830111"/>
                    <a:pt x="406349" y="829894"/>
                  </a:cubicBezTo>
                  <a:close/>
                  <a:moveTo>
                    <a:pt x="246964" y="806281"/>
                  </a:moveTo>
                  <a:cubicBezTo>
                    <a:pt x="247886" y="806228"/>
                    <a:pt x="248752" y="806932"/>
                    <a:pt x="248861" y="807852"/>
                  </a:cubicBezTo>
                  <a:lnTo>
                    <a:pt x="258392" y="915408"/>
                  </a:lnTo>
                  <a:cubicBezTo>
                    <a:pt x="258499" y="916382"/>
                    <a:pt x="257796" y="917194"/>
                    <a:pt x="256821" y="917303"/>
                  </a:cubicBezTo>
                  <a:lnTo>
                    <a:pt x="149266" y="926834"/>
                  </a:lnTo>
                  <a:cubicBezTo>
                    <a:pt x="148292" y="926943"/>
                    <a:pt x="147479" y="926239"/>
                    <a:pt x="147371" y="925264"/>
                  </a:cubicBezTo>
                  <a:lnTo>
                    <a:pt x="137839" y="817709"/>
                  </a:lnTo>
                  <a:cubicBezTo>
                    <a:pt x="137731" y="816734"/>
                    <a:pt x="138435" y="815921"/>
                    <a:pt x="139409" y="815813"/>
                  </a:cubicBezTo>
                  <a:close/>
                  <a:moveTo>
                    <a:pt x="280920" y="765664"/>
                  </a:moveTo>
                  <a:lnTo>
                    <a:pt x="98683" y="781857"/>
                  </a:lnTo>
                  <a:cubicBezTo>
                    <a:pt x="97708" y="781965"/>
                    <a:pt x="97005" y="782779"/>
                    <a:pt x="97112" y="783753"/>
                  </a:cubicBezTo>
                  <a:lnTo>
                    <a:pt x="113306" y="965990"/>
                  </a:lnTo>
                  <a:cubicBezTo>
                    <a:pt x="113414" y="966964"/>
                    <a:pt x="114227" y="967668"/>
                    <a:pt x="115201" y="967560"/>
                  </a:cubicBezTo>
                  <a:lnTo>
                    <a:pt x="297438" y="951367"/>
                  </a:lnTo>
                  <a:cubicBezTo>
                    <a:pt x="298413" y="951259"/>
                    <a:pt x="299118" y="950447"/>
                    <a:pt x="299008" y="949472"/>
                  </a:cubicBezTo>
                  <a:lnTo>
                    <a:pt x="282815" y="767235"/>
                  </a:lnTo>
                  <a:cubicBezTo>
                    <a:pt x="282707" y="766260"/>
                    <a:pt x="281896" y="765556"/>
                    <a:pt x="280920" y="765664"/>
                  </a:cubicBezTo>
                  <a:close/>
                  <a:moveTo>
                    <a:pt x="314388" y="725697"/>
                  </a:moveTo>
                  <a:cubicBezTo>
                    <a:pt x="315364" y="725643"/>
                    <a:pt x="316230" y="726347"/>
                    <a:pt x="316284" y="727268"/>
                  </a:cubicBezTo>
                  <a:lnTo>
                    <a:pt x="338976" y="982887"/>
                  </a:lnTo>
                  <a:cubicBezTo>
                    <a:pt x="339083" y="983861"/>
                    <a:pt x="338380" y="984673"/>
                    <a:pt x="337406" y="984783"/>
                  </a:cubicBezTo>
                  <a:lnTo>
                    <a:pt x="81787" y="1007474"/>
                  </a:lnTo>
                  <a:cubicBezTo>
                    <a:pt x="80812" y="1007583"/>
                    <a:pt x="79999" y="1006878"/>
                    <a:pt x="79891" y="1005903"/>
                  </a:cubicBezTo>
                  <a:lnTo>
                    <a:pt x="57199" y="750284"/>
                  </a:lnTo>
                  <a:cubicBezTo>
                    <a:pt x="57092" y="749310"/>
                    <a:pt x="57795" y="748497"/>
                    <a:pt x="58769" y="748389"/>
                  </a:cubicBezTo>
                  <a:close/>
                  <a:moveTo>
                    <a:pt x="757878" y="686272"/>
                  </a:moveTo>
                  <a:cubicBezTo>
                    <a:pt x="759990" y="686055"/>
                    <a:pt x="760370" y="686867"/>
                    <a:pt x="760477" y="688654"/>
                  </a:cubicBezTo>
                  <a:cubicBezTo>
                    <a:pt x="760856" y="694017"/>
                    <a:pt x="762697" y="715409"/>
                    <a:pt x="763348" y="720715"/>
                  </a:cubicBezTo>
                  <a:cubicBezTo>
                    <a:pt x="763563" y="722719"/>
                    <a:pt x="762914" y="723261"/>
                    <a:pt x="761019" y="723424"/>
                  </a:cubicBezTo>
                  <a:cubicBezTo>
                    <a:pt x="750350" y="724235"/>
                    <a:pt x="739626" y="725211"/>
                    <a:pt x="728958" y="726240"/>
                  </a:cubicBezTo>
                  <a:cubicBezTo>
                    <a:pt x="727117" y="726402"/>
                    <a:pt x="726359" y="726077"/>
                    <a:pt x="726196" y="724019"/>
                  </a:cubicBezTo>
                  <a:cubicBezTo>
                    <a:pt x="725329" y="713242"/>
                    <a:pt x="724354" y="702411"/>
                    <a:pt x="723326" y="691633"/>
                  </a:cubicBezTo>
                  <a:cubicBezTo>
                    <a:pt x="723163" y="689792"/>
                    <a:pt x="723705" y="689305"/>
                    <a:pt x="725492" y="689142"/>
                  </a:cubicBezTo>
                  <a:cubicBezTo>
                    <a:pt x="736268" y="688275"/>
                    <a:pt x="747100" y="687355"/>
                    <a:pt x="757878" y="686272"/>
                  </a:cubicBezTo>
                  <a:close/>
                  <a:moveTo>
                    <a:pt x="385334" y="681668"/>
                  </a:moveTo>
                  <a:cubicBezTo>
                    <a:pt x="387012" y="681559"/>
                    <a:pt x="388475" y="682751"/>
                    <a:pt x="388529" y="684375"/>
                  </a:cubicBezTo>
                  <a:lnTo>
                    <a:pt x="394595" y="752504"/>
                  </a:lnTo>
                  <a:cubicBezTo>
                    <a:pt x="394758" y="754129"/>
                    <a:pt x="393511" y="755592"/>
                    <a:pt x="391887" y="755754"/>
                  </a:cubicBezTo>
                  <a:lnTo>
                    <a:pt x="361072" y="758516"/>
                  </a:lnTo>
                  <a:cubicBezTo>
                    <a:pt x="359068" y="758733"/>
                    <a:pt x="357226" y="757217"/>
                    <a:pt x="357065" y="755158"/>
                  </a:cubicBezTo>
                  <a:lnTo>
                    <a:pt x="350837" y="684755"/>
                  </a:lnTo>
                  <a:close/>
                  <a:moveTo>
                    <a:pt x="460666" y="675006"/>
                  </a:moveTo>
                  <a:cubicBezTo>
                    <a:pt x="460991" y="674952"/>
                    <a:pt x="461208" y="675169"/>
                    <a:pt x="461263" y="675493"/>
                  </a:cubicBezTo>
                  <a:lnTo>
                    <a:pt x="464132" y="707988"/>
                  </a:lnTo>
                  <a:cubicBezTo>
                    <a:pt x="464294" y="709613"/>
                    <a:pt x="463050" y="711074"/>
                    <a:pt x="461425" y="711237"/>
                  </a:cubicBezTo>
                  <a:lnTo>
                    <a:pt x="432071" y="713836"/>
                  </a:lnTo>
                  <a:cubicBezTo>
                    <a:pt x="430069" y="714053"/>
                    <a:pt x="428227" y="712537"/>
                    <a:pt x="428064" y="710479"/>
                  </a:cubicBezTo>
                  <a:lnTo>
                    <a:pt x="425464" y="681126"/>
                  </a:lnTo>
                  <a:cubicBezTo>
                    <a:pt x="425302" y="679501"/>
                    <a:pt x="426548" y="678039"/>
                    <a:pt x="428173" y="677877"/>
                  </a:cubicBezTo>
                  <a:close/>
                  <a:moveTo>
                    <a:pt x="791129" y="645600"/>
                  </a:moveTo>
                  <a:cubicBezTo>
                    <a:pt x="755928" y="648795"/>
                    <a:pt x="720726" y="651936"/>
                    <a:pt x="685525" y="654969"/>
                  </a:cubicBezTo>
                  <a:cubicBezTo>
                    <a:pt x="682978" y="655186"/>
                    <a:pt x="682437" y="655944"/>
                    <a:pt x="682654" y="658435"/>
                  </a:cubicBezTo>
                  <a:cubicBezTo>
                    <a:pt x="684332" y="676036"/>
                    <a:pt x="690560" y="746223"/>
                    <a:pt x="691969" y="763715"/>
                  </a:cubicBezTo>
                  <a:cubicBezTo>
                    <a:pt x="692239" y="766586"/>
                    <a:pt x="693052" y="767182"/>
                    <a:pt x="695813" y="766911"/>
                  </a:cubicBezTo>
                  <a:cubicBezTo>
                    <a:pt x="730908" y="763662"/>
                    <a:pt x="766000" y="760574"/>
                    <a:pt x="801094" y="757542"/>
                  </a:cubicBezTo>
                  <a:cubicBezTo>
                    <a:pt x="803640" y="757325"/>
                    <a:pt x="804180" y="756567"/>
                    <a:pt x="803964" y="754075"/>
                  </a:cubicBezTo>
                  <a:cubicBezTo>
                    <a:pt x="800714" y="718874"/>
                    <a:pt x="797629" y="683672"/>
                    <a:pt x="794595" y="648470"/>
                  </a:cubicBezTo>
                  <a:cubicBezTo>
                    <a:pt x="794379" y="645924"/>
                    <a:pt x="793621" y="645384"/>
                    <a:pt x="791129" y="645600"/>
                  </a:cubicBezTo>
                  <a:close/>
                  <a:moveTo>
                    <a:pt x="530312" y="632764"/>
                  </a:moveTo>
                  <a:cubicBezTo>
                    <a:pt x="530365" y="632764"/>
                    <a:pt x="530365" y="632819"/>
                    <a:pt x="530365" y="632819"/>
                  </a:cubicBezTo>
                  <a:lnTo>
                    <a:pt x="530799" y="632764"/>
                  </a:lnTo>
                  <a:cubicBezTo>
                    <a:pt x="532478" y="632602"/>
                    <a:pt x="533940" y="633848"/>
                    <a:pt x="534102" y="635526"/>
                  </a:cubicBezTo>
                  <a:lnTo>
                    <a:pt x="537027" y="668183"/>
                  </a:lnTo>
                  <a:lnTo>
                    <a:pt x="570605" y="665204"/>
                  </a:lnTo>
                  <a:cubicBezTo>
                    <a:pt x="572282" y="665042"/>
                    <a:pt x="573745" y="666288"/>
                    <a:pt x="573908" y="667966"/>
                  </a:cubicBezTo>
                  <a:lnTo>
                    <a:pt x="579973" y="736095"/>
                  </a:lnTo>
                  <a:cubicBezTo>
                    <a:pt x="580135" y="737774"/>
                    <a:pt x="578890" y="739236"/>
                    <a:pt x="577157" y="739400"/>
                  </a:cubicBezTo>
                  <a:lnTo>
                    <a:pt x="541413" y="742594"/>
                  </a:lnTo>
                  <a:cubicBezTo>
                    <a:pt x="541847" y="742594"/>
                    <a:pt x="542172" y="742865"/>
                    <a:pt x="542227" y="743298"/>
                  </a:cubicBezTo>
                  <a:lnTo>
                    <a:pt x="545150" y="775955"/>
                  </a:lnTo>
                  <a:cubicBezTo>
                    <a:pt x="545313" y="777580"/>
                    <a:pt x="544067" y="779041"/>
                    <a:pt x="542442" y="779204"/>
                  </a:cubicBezTo>
                  <a:lnTo>
                    <a:pt x="438625" y="788411"/>
                  </a:lnTo>
                  <a:cubicBezTo>
                    <a:pt x="436621" y="788628"/>
                    <a:pt x="434780" y="787111"/>
                    <a:pt x="434617" y="785053"/>
                  </a:cubicBezTo>
                  <a:lnTo>
                    <a:pt x="431963" y="755321"/>
                  </a:lnTo>
                  <a:cubicBezTo>
                    <a:pt x="431801" y="753696"/>
                    <a:pt x="433046" y="752234"/>
                    <a:pt x="434672" y="752071"/>
                  </a:cubicBezTo>
                  <a:lnTo>
                    <a:pt x="506049" y="745735"/>
                  </a:lnTo>
                  <a:lnTo>
                    <a:pt x="499605" y="673165"/>
                  </a:lnTo>
                  <a:cubicBezTo>
                    <a:pt x="499605" y="672624"/>
                    <a:pt x="499822" y="672190"/>
                    <a:pt x="500147" y="671865"/>
                  </a:cubicBezTo>
                  <a:lnTo>
                    <a:pt x="462019" y="675224"/>
                  </a:lnTo>
                  <a:cubicBezTo>
                    <a:pt x="461749" y="675224"/>
                    <a:pt x="461478" y="675007"/>
                    <a:pt x="461478" y="674736"/>
                  </a:cubicBezTo>
                  <a:lnTo>
                    <a:pt x="458608" y="642187"/>
                  </a:lnTo>
                  <a:cubicBezTo>
                    <a:pt x="458446" y="640564"/>
                    <a:pt x="459691" y="639101"/>
                    <a:pt x="461316" y="638938"/>
                  </a:cubicBezTo>
                  <a:lnTo>
                    <a:pt x="529066" y="632927"/>
                  </a:lnTo>
                  <a:cubicBezTo>
                    <a:pt x="529336" y="632657"/>
                    <a:pt x="529716" y="632602"/>
                    <a:pt x="530312" y="632764"/>
                  </a:cubicBezTo>
                  <a:close/>
                  <a:moveTo>
                    <a:pt x="602880" y="586786"/>
                  </a:moveTo>
                  <a:cubicBezTo>
                    <a:pt x="602934" y="586786"/>
                    <a:pt x="602989" y="586786"/>
                    <a:pt x="602988" y="586841"/>
                  </a:cubicBezTo>
                  <a:lnTo>
                    <a:pt x="606238" y="623666"/>
                  </a:lnTo>
                  <a:cubicBezTo>
                    <a:pt x="606400" y="625291"/>
                    <a:pt x="605155" y="626753"/>
                    <a:pt x="603529" y="626916"/>
                  </a:cubicBezTo>
                  <a:lnTo>
                    <a:pt x="572661" y="629624"/>
                  </a:lnTo>
                  <a:cubicBezTo>
                    <a:pt x="570657" y="629840"/>
                    <a:pt x="568815" y="628324"/>
                    <a:pt x="568653" y="626266"/>
                  </a:cubicBezTo>
                  <a:lnTo>
                    <a:pt x="565729" y="593068"/>
                  </a:lnTo>
                  <a:cubicBezTo>
                    <a:pt x="565566" y="591443"/>
                    <a:pt x="566812" y="589982"/>
                    <a:pt x="568437" y="589819"/>
                  </a:cubicBezTo>
                  <a:close/>
                  <a:moveTo>
                    <a:pt x="786688" y="570322"/>
                  </a:moveTo>
                  <a:cubicBezTo>
                    <a:pt x="788367" y="570160"/>
                    <a:pt x="789829" y="571405"/>
                    <a:pt x="789992" y="573084"/>
                  </a:cubicBezTo>
                  <a:lnTo>
                    <a:pt x="793187" y="608827"/>
                  </a:lnTo>
                  <a:lnTo>
                    <a:pt x="826439" y="605903"/>
                  </a:lnTo>
                  <a:cubicBezTo>
                    <a:pt x="828118" y="605741"/>
                    <a:pt x="829580" y="606987"/>
                    <a:pt x="829742" y="608665"/>
                  </a:cubicBezTo>
                  <a:lnTo>
                    <a:pt x="835971" y="679068"/>
                  </a:lnTo>
                  <a:lnTo>
                    <a:pt x="871228" y="675927"/>
                  </a:lnTo>
                  <a:lnTo>
                    <a:pt x="868248" y="642296"/>
                  </a:lnTo>
                  <a:cubicBezTo>
                    <a:pt x="868086" y="640671"/>
                    <a:pt x="869332" y="639210"/>
                    <a:pt x="870956" y="639047"/>
                  </a:cubicBezTo>
                  <a:lnTo>
                    <a:pt x="907188" y="635852"/>
                  </a:lnTo>
                  <a:lnTo>
                    <a:pt x="904100" y="601083"/>
                  </a:lnTo>
                  <a:cubicBezTo>
                    <a:pt x="903937" y="599459"/>
                    <a:pt x="905183" y="597996"/>
                    <a:pt x="906808" y="597834"/>
                  </a:cubicBezTo>
                  <a:lnTo>
                    <a:pt x="937027" y="595180"/>
                  </a:lnTo>
                  <a:cubicBezTo>
                    <a:pt x="938706" y="595018"/>
                    <a:pt x="940168" y="596263"/>
                    <a:pt x="940331" y="597942"/>
                  </a:cubicBezTo>
                  <a:lnTo>
                    <a:pt x="943418" y="632548"/>
                  </a:lnTo>
                  <a:cubicBezTo>
                    <a:pt x="943418" y="632494"/>
                    <a:pt x="943471" y="632441"/>
                    <a:pt x="943526" y="632440"/>
                  </a:cubicBezTo>
                  <a:lnTo>
                    <a:pt x="978024" y="629407"/>
                  </a:lnTo>
                  <a:cubicBezTo>
                    <a:pt x="979703" y="629245"/>
                    <a:pt x="981165" y="630491"/>
                    <a:pt x="981327" y="632169"/>
                  </a:cubicBezTo>
                  <a:lnTo>
                    <a:pt x="993946" y="774655"/>
                  </a:lnTo>
                  <a:cubicBezTo>
                    <a:pt x="994108" y="776280"/>
                    <a:pt x="992863" y="777742"/>
                    <a:pt x="991238" y="777904"/>
                  </a:cubicBezTo>
                  <a:lnTo>
                    <a:pt x="960314" y="780667"/>
                  </a:lnTo>
                  <a:cubicBezTo>
                    <a:pt x="958256" y="780829"/>
                    <a:pt x="956469" y="779312"/>
                    <a:pt x="956145" y="777147"/>
                  </a:cubicBezTo>
                  <a:lnTo>
                    <a:pt x="953166" y="743299"/>
                  </a:lnTo>
                  <a:lnTo>
                    <a:pt x="920673" y="746168"/>
                  </a:lnTo>
                  <a:cubicBezTo>
                    <a:pt x="918668" y="746385"/>
                    <a:pt x="916826" y="744869"/>
                    <a:pt x="916665" y="742811"/>
                  </a:cubicBezTo>
                  <a:lnTo>
                    <a:pt x="910491" y="673220"/>
                  </a:lnTo>
                  <a:lnTo>
                    <a:pt x="872581" y="676578"/>
                  </a:lnTo>
                  <a:lnTo>
                    <a:pt x="875776" y="712429"/>
                  </a:lnTo>
                  <a:cubicBezTo>
                    <a:pt x="875829" y="712808"/>
                    <a:pt x="875505" y="713188"/>
                    <a:pt x="875073" y="713241"/>
                  </a:cubicBezTo>
                  <a:lnTo>
                    <a:pt x="839274" y="716437"/>
                  </a:lnTo>
                  <a:lnTo>
                    <a:pt x="842470" y="752342"/>
                  </a:lnTo>
                  <a:lnTo>
                    <a:pt x="876751" y="749309"/>
                  </a:lnTo>
                  <a:cubicBezTo>
                    <a:pt x="878430" y="749147"/>
                    <a:pt x="879892" y="750393"/>
                    <a:pt x="880054" y="752072"/>
                  </a:cubicBezTo>
                  <a:lnTo>
                    <a:pt x="883087" y="786461"/>
                  </a:lnTo>
                  <a:lnTo>
                    <a:pt x="953437" y="780341"/>
                  </a:lnTo>
                  <a:cubicBezTo>
                    <a:pt x="955115" y="780179"/>
                    <a:pt x="956578" y="781424"/>
                    <a:pt x="956741" y="783104"/>
                  </a:cubicBezTo>
                  <a:lnTo>
                    <a:pt x="959719" y="816898"/>
                  </a:lnTo>
                  <a:lnTo>
                    <a:pt x="994270" y="813810"/>
                  </a:lnTo>
                  <a:cubicBezTo>
                    <a:pt x="995949" y="813647"/>
                    <a:pt x="997412" y="814893"/>
                    <a:pt x="997575" y="816573"/>
                  </a:cubicBezTo>
                  <a:lnTo>
                    <a:pt x="1000336" y="847983"/>
                  </a:lnTo>
                  <a:cubicBezTo>
                    <a:pt x="1000499" y="849608"/>
                    <a:pt x="999253" y="851070"/>
                    <a:pt x="997629" y="851233"/>
                  </a:cubicBezTo>
                  <a:lnTo>
                    <a:pt x="929120" y="857298"/>
                  </a:lnTo>
                  <a:cubicBezTo>
                    <a:pt x="927117" y="857515"/>
                    <a:pt x="925275" y="855999"/>
                    <a:pt x="925112" y="853940"/>
                  </a:cubicBezTo>
                  <a:lnTo>
                    <a:pt x="922188" y="820851"/>
                  </a:lnTo>
                  <a:lnTo>
                    <a:pt x="849077" y="827349"/>
                  </a:lnTo>
                  <a:lnTo>
                    <a:pt x="855685" y="901815"/>
                  </a:lnTo>
                  <a:lnTo>
                    <a:pt x="781814" y="908368"/>
                  </a:lnTo>
                  <a:cubicBezTo>
                    <a:pt x="781381" y="908421"/>
                    <a:pt x="781002" y="908801"/>
                    <a:pt x="781056" y="909288"/>
                  </a:cubicBezTo>
                  <a:lnTo>
                    <a:pt x="784252" y="944978"/>
                  </a:lnTo>
                  <a:lnTo>
                    <a:pt x="675885" y="954618"/>
                  </a:lnTo>
                  <a:cubicBezTo>
                    <a:pt x="673880" y="954833"/>
                    <a:pt x="672039" y="953318"/>
                    <a:pt x="671877" y="951260"/>
                  </a:cubicBezTo>
                  <a:lnTo>
                    <a:pt x="665648" y="880910"/>
                  </a:lnTo>
                  <a:lnTo>
                    <a:pt x="702096" y="877661"/>
                  </a:lnTo>
                  <a:lnTo>
                    <a:pt x="705182" y="912484"/>
                  </a:lnTo>
                  <a:cubicBezTo>
                    <a:pt x="705346" y="914488"/>
                    <a:pt x="707132" y="916004"/>
                    <a:pt x="709191" y="915841"/>
                  </a:cubicBezTo>
                  <a:lnTo>
                    <a:pt x="777048" y="909829"/>
                  </a:lnTo>
                  <a:cubicBezTo>
                    <a:pt x="778674" y="909667"/>
                    <a:pt x="779919" y="908206"/>
                    <a:pt x="779757" y="906581"/>
                  </a:cubicBezTo>
                  <a:lnTo>
                    <a:pt x="776723" y="872516"/>
                  </a:lnTo>
                  <a:lnTo>
                    <a:pt x="811384" y="869429"/>
                  </a:lnTo>
                  <a:cubicBezTo>
                    <a:pt x="813009" y="869267"/>
                    <a:pt x="814254" y="867804"/>
                    <a:pt x="814092" y="866179"/>
                  </a:cubicBezTo>
                  <a:lnTo>
                    <a:pt x="811275" y="834715"/>
                  </a:lnTo>
                  <a:cubicBezTo>
                    <a:pt x="811114" y="833036"/>
                    <a:pt x="809651" y="831791"/>
                    <a:pt x="807972" y="831953"/>
                  </a:cubicBezTo>
                  <a:lnTo>
                    <a:pt x="773529" y="834985"/>
                  </a:lnTo>
                  <a:lnTo>
                    <a:pt x="770387" y="799459"/>
                  </a:lnTo>
                  <a:cubicBezTo>
                    <a:pt x="770224" y="797780"/>
                    <a:pt x="768763" y="796534"/>
                    <a:pt x="767084" y="796697"/>
                  </a:cubicBezTo>
                  <a:lnTo>
                    <a:pt x="735619" y="799513"/>
                  </a:lnTo>
                  <a:cubicBezTo>
                    <a:pt x="733995" y="799675"/>
                    <a:pt x="732748" y="801138"/>
                    <a:pt x="732910" y="802762"/>
                  </a:cubicBezTo>
                  <a:lnTo>
                    <a:pt x="736052" y="838343"/>
                  </a:lnTo>
                  <a:lnTo>
                    <a:pt x="699767" y="841538"/>
                  </a:lnTo>
                  <a:lnTo>
                    <a:pt x="696626" y="806012"/>
                  </a:lnTo>
                  <a:cubicBezTo>
                    <a:pt x="696463" y="804332"/>
                    <a:pt x="695002" y="803088"/>
                    <a:pt x="693322" y="803250"/>
                  </a:cubicBezTo>
                  <a:lnTo>
                    <a:pt x="661858" y="806066"/>
                  </a:lnTo>
                  <a:cubicBezTo>
                    <a:pt x="660233" y="806229"/>
                    <a:pt x="658987" y="807690"/>
                    <a:pt x="659150" y="809315"/>
                  </a:cubicBezTo>
                  <a:lnTo>
                    <a:pt x="665486" y="880802"/>
                  </a:lnTo>
                  <a:lnTo>
                    <a:pt x="633046" y="883673"/>
                  </a:lnTo>
                  <a:cubicBezTo>
                    <a:pt x="631042" y="883889"/>
                    <a:pt x="629201" y="882373"/>
                    <a:pt x="629039" y="880315"/>
                  </a:cubicBezTo>
                  <a:lnTo>
                    <a:pt x="622864" y="810561"/>
                  </a:lnTo>
                  <a:lnTo>
                    <a:pt x="587283" y="813702"/>
                  </a:lnTo>
                  <a:cubicBezTo>
                    <a:pt x="587066" y="813702"/>
                    <a:pt x="586797" y="813540"/>
                    <a:pt x="586797" y="813268"/>
                  </a:cubicBezTo>
                  <a:lnTo>
                    <a:pt x="589830" y="847441"/>
                  </a:lnTo>
                  <a:cubicBezTo>
                    <a:pt x="589992" y="849066"/>
                    <a:pt x="588746" y="850529"/>
                    <a:pt x="587121" y="850691"/>
                  </a:cubicBezTo>
                  <a:lnTo>
                    <a:pt x="555819" y="853453"/>
                  </a:lnTo>
                  <a:cubicBezTo>
                    <a:pt x="553815" y="853670"/>
                    <a:pt x="551974" y="852154"/>
                    <a:pt x="551811" y="850095"/>
                  </a:cubicBezTo>
                  <a:lnTo>
                    <a:pt x="545800" y="782562"/>
                  </a:lnTo>
                  <a:cubicBezTo>
                    <a:pt x="545638" y="780937"/>
                    <a:pt x="546883" y="779475"/>
                    <a:pt x="548509" y="779312"/>
                  </a:cubicBezTo>
                  <a:lnTo>
                    <a:pt x="583493" y="776226"/>
                  </a:lnTo>
                  <a:lnTo>
                    <a:pt x="580352" y="740645"/>
                  </a:lnTo>
                  <a:cubicBezTo>
                    <a:pt x="580298" y="739886"/>
                    <a:pt x="580839" y="739237"/>
                    <a:pt x="581598" y="739182"/>
                  </a:cubicBezTo>
                  <a:lnTo>
                    <a:pt x="652543" y="732900"/>
                  </a:lnTo>
                  <a:lnTo>
                    <a:pt x="649239" y="695858"/>
                  </a:lnTo>
                  <a:lnTo>
                    <a:pt x="617017" y="698727"/>
                  </a:lnTo>
                  <a:cubicBezTo>
                    <a:pt x="615012" y="698944"/>
                    <a:pt x="613171" y="697428"/>
                    <a:pt x="613009" y="695369"/>
                  </a:cubicBezTo>
                  <a:lnTo>
                    <a:pt x="610300" y="664609"/>
                  </a:lnTo>
                  <a:cubicBezTo>
                    <a:pt x="610138" y="662984"/>
                    <a:pt x="611384" y="661523"/>
                    <a:pt x="613009" y="661359"/>
                  </a:cubicBezTo>
                  <a:lnTo>
                    <a:pt x="645936" y="658435"/>
                  </a:lnTo>
                  <a:lnTo>
                    <a:pt x="642957" y="625128"/>
                  </a:lnTo>
                  <a:cubicBezTo>
                    <a:pt x="642795" y="623505"/>
                    <a:pt x="644039" y="622042"/>
                    <a:pt x="645665" y="621880"/>
                  </a:cubicBezTo>
                  <a:lnTo>
                    <a:pt x="716502" y="615598"/>
                  </a:lnTo>
                  <a:lnTo>
                    <a:pt x="713307" y="579854"/>
                  </a:lnTo>
                  <a:cubicBezTo>
                    <a:pt x="713143" y="578229"/>
                    <a:pt x="714390" y="576767"/>
                    <a:pt x="716015" y="576604"/>
                  </a:cubicBezTo>
                  <a:close/>
                  <a:moveTo>
                    <a:pt x="191291" y="587435"/>
                  </a:moveTo>
                  <a:cubicBezTo>
                    <a:pt x="191725" y="587869"/>
                    <a:pt x="191562" y="588518"/>
                    <a:pt x="191615" y="589060"/>
                  </a:cubicBezTo>
                  <a:cubicBezTo>
                    <a:pt x="192591" y="600108"/>
                    <a:pt x="193565" y="611102"/>
                    <a:pt x="194541" y="622095"/>
                  </a:cubicBezTo>
                  <a:cubicBezTo>
                    <a:pt x="194594" y="622799"/>
                    <a:pt x="195028" y="623612"/>
                    <a:pt x="194107" y="624099"/>
                  </a:cubicBezTo>
                  <a:cubicBezTo>
                    <a:pt x="193024" y="611913"/>
                    <a:pt x="191942" y="599674"/>
                    <a:pt x="190858" y="587490"/>
                  </a:cubicBezTo>
                  <a:lnTo>
                    <a:pt x="157822" y="590414"/>
                  </a:lnTo>
                  <a:cubicBezTo>
                    <a:pt x="156740" y="590523"/>
                    <a:pt x="155981" y="591442"/>
                    <a:pt x="156089" y="592471"/>
                  </a:cubicBezTo>
                  <a:lnTo>
                    <a:pt x="159177" y="627565"/>
                  </a:lnTo>
                  <a:lnTo>
                    <a:pt x="194269" y="624479"/>
                  </a:lnTo>
                  <a:cubicBezTo>
                    <a:pt x="195353" y="624370"/>
                    <a:pt x="196112" y="623450"/>
                    <a:pt x="196003" y="622420"/>
                  </a:cubicBezTo>
                  <a:lnTo>
                    <a:pt x="193078" y="589114"/>
                  </a:lnTo>
                  <a:cubicBezTo>
                    <a:pt x="193023" y="588194"/>
                    <a:pt x="192211" y="587490"/>
                    <a:pt x="191291" y="587435"/>
                  </a:cubicBezTo>
                  <a:close/>
                  <a:moveTo>
                    <a:pt x="896518" y="523801"/>
                  </a:moveTo>
                  <a:cubicBezTo>
                    <a:pt x="896952" y="523801"/>
                    <a:pt x="897331" y="524126"/>
                    <a:pt x="897385" y="524560"/>
                  </a:cubicBezTo>
                  <a:lnTo>
                    <a:pt x="900363" y="558191"/>
                  </a:lnTo>
                  <a:cubicBezTo>
                    <a:pt x="900526" y="559815"/>
                    <a:pt x="899280" y="561278"/>
                    <a:pt x="897656" y="561440"/>
                  </a:cubicBezTo>
                  <a:lnTo>
                    <a:pt x="828227" y="567614"/>
                  </a:lnTo>
                  <a:cubicBezTo>
                    <a:pt x="826331" y="567777"/>
                    <a:pt x="824652" y="566369"/>
                    <a:pt x="824490" y="564473"/>
                  </a:cubicBezTo>
                  <a:lnTo>
                    <a:pt x="821727" y="533441"/>
                  </a:lnTo>
                  <a:cubicBezTo>
                    <a:pt x="821565" y="531816"/>
                    <a:pt x="822811" y="530355"/>
                    <a:pt x="824436" y="530191"/>
                  </a:cubicBezTo>
                  <a:close/>
                  <a:moveTo>
                    <a:pt x="557119" y="516436"/>
                  </a:moveTo>
                  <a:cubicBezTo>
                    <a:pt x="558798" y="516273"/>
                    <a:pt x="560260" y="517519"/>
                    <a:pt x="560423" y="519197"/>
                  </a:cubicBezTo>
                  <a:lnTo>
                    <a:pt x="563076" y="549255"/>
                  </a:lnTo>
                  <a:cubicBezTo>
                    <a:pt x="563239" y="550880"/>
                    <a:pt x="561993" y="552342"/>
                    <a:pt x="560369" y="552504"/>
                  </a:cubicBezTo>
                  <a:lnTo>
                    <a:pt x="529553" y="555212"/>
                  </a:lnTo>
                  <a:cubicBezTo>
                    <a:pt x="527550" y="555429"/>
                    <a:pt x="525709" y="553912"/>
                    <a:pt x="525546" y="551854"/>
                  </a:cubicBezTo>
                  <a:lnTo>
                    <a:pt x="522947" y="522501"/>
                  </a:lnTo>
                  <a:cubicBezTo>
                    <a:pt x="522784" y="520877"/>
                    <a:pt x="524030" y="519415"/>
                    <a:pt x="525655" y="519252"/>
                  </a:cubicBezTo>
                  <a:close/>
                  <a:moveTo>
                    <a:pt x="961345" y="443758"/>
                  </a:moveTo>
                  <a:cubicBezTo>
                    <a:pt x="963023" y="443596"/>
                    <a:pt x="964486" y="444842"/>
                    <a:pt x="964649" y="446520"/>
                  </a:cubicBezTo>
                  <a:lnTo>
                    <a:pt x="973909" y="550826"/>
                  </a:lnTo>
                  <a:cubicBezTo>
                    <a:pt x="974072" y="552451"/>
                    <a:pt x="972825" y="553913"/>
                    <a:pt x="971201" y="554075"/>
                  </a:cubicBezTo>
                  <a:lnTo>
                    <a:pt x="936702" y="557108"/>
                  </a:lnTo>
                  <a:lnTo>
                    <a:pt x="933507" y="521040"/>
                  </a:lnTo>
                  <a:lnTo>
                    <a:pt x="897385" y="524236"/>
                  </a:lnTo>
                  <a:lnTo>
                    <a:pt x="894352" y="489791"/>
                  </a:lnTo>
                  <a:cubicBezTo>
                    <a:pt x="894190" y="488166"/>
                    <a:pt x="895435" y="486705"/>
                    <a:pt x="897061" y="486542"/>
                  </a:cubicBezTo>
                  <a:lnTo>
                    <a:pt x="930203" y="483617"/>
                  </a:lnTo>
                  <a:lnTo>
                    <a:pt x="927225" y="449770"/>
                  </a:lnTo>
                  <a:cubicBezTo>
                    <a:pt x="927063" y="448145"/>
                    <a:pt x="928309" y="446683"/>
                    <a:pt x="929933" y="446520"/>
                  </a:cubicBezTo>
                  <a:close/>
                  <a:moveTo>
                    <a:pt x="145042" y="477984"/>
                  </a:moveTo>
                  <a:cubicBezTo>
                    <a:pt x="146071" y="477931"/>
                    <a:pt x="146993" y="478688"/>
                    <a:pt x="147100" y="479717"/>
                  </a:cubicBezTo>
                  <a:lnTo>
                    <a:pt x="150188" y="514487"/>
                  </a:lnTo>
                  <a:cubicBezTo>
                    <a:pt x="150241" y="515515"/>
                    <a:pt x="149484" y="516436"/>
                    <a:pt x="148454" y="516544"/>
                  </a:cubicBezTo>
                  <a:lnTo>
                    <a:pt x="113685" y="519631"/>
                  </a:lnTo>
                  <a:cubicBezTo>
                    <a:pt x="112657" y="519685"/>
                    <a:pt x="111736" y="518928"/>
                    <a:pt x="111628" y="517898"/>
                  </a:cubicBezTo>
                  <a:lnTo>
                    <a:pt x="108540" y="483130"/>
                  </a:lnTo>
                  <a:cubicBezTo>
                    <a:pt x="108487" y="482101"/>
                    <a:pt x="109244" y="481180"/>
                    <a:pt x="110273" y="481072"/>
                  </a:cubicBezTo>
                  <a:close/>
                  <a:moveTo>
                    <a:pt x="477509" y="449825"/>
                  </a:moveTo>
                  <a:cubicBezTo>
                    <a:pt x="478592" y="449716"/>
                    <a:pt x="479513" y="450474"/>
                    <a:pt x="479620" y="451558"/>
                  </a:cubicBezTo>
                  <a:lnTo>
                    <a:pt x="485795" y="520878"/>
                  </a:lnTo>
                  <a:cubicBezTo>
                    <a:pt x="485849" y="521906"/>
                    <a:pt x="485091" y="522827"/>
                    <a:pt x="484063" y="522935"/>
                  </a:cubicBezTo>
                  <a:lnTo>
                    <a:pt x="449347" y="526023"/>
                  </a:lnTo>
                  <a:lnTo>
                    <a:pt x="452759" y="564203"/>
                  </a:lnTo>
                  <a:cubicBezTo>
                    <a:pt x="452759" y="564203"/>
                    <a:pt x="452759" y="564258"/>
                    <a:pt x="452759" y="564258"/>
                  </a:cubicBezTo>
                  <a:lnTo>
                    <a:pt x="485848" y="561332"/>
                  </a:lnTo>
                  <a:cubicBezTo>
                    <a:pt x="486879" y="561279"/>
                    <a:pt x="487799" y="562036"/>
                    <a:pt x="487907" y="563065"/>
                  </a:cubicBezTo>
                  <a:lnTo>
                    <a:pt x="490831" y="595939"/>
                  </a:lnTo>
                  <a:cubicBezTo>
                    <a:pt x="490939" y="597022"/>
                    <a:pt x="490181" y="597942"/>
                    <a:pt x="489098" y="598051"/>
                  </a:cubicBezTo>
                  <a:lnTo>
                    <a:pt x="382627" y="607474"/>
                  </a:lnTo>
                  <a:cubicBezTo>
                    <a:pt x="381598" y="607528"/>
                    <a:pt x="380677" y="606770"/>
                    <a:pt x="380569" y="605741"/>
                  </a:cubicBezTo>
                  <a:lnTo>
                    <a:pt x="377319" y="570918"/>
                  </a:lnTo>
                  <a:lnTo>
                    <a:pt x="415175" y="567561"/>
                  </a:lnTo>
                  <a:lnTo>
                    <a:pt x="411763" y="529164"/>
                  </a:lnTo>
                  <a:cubicBezTo>
                    <a:pt x="411709" y="528135"/>
                    <a:pt x="412467" y="527214"/>
                    <a:pt x="413495" y="527106"/>
                  </a:cubicBezTo>
                  <a:lnTo>
                    <a:pt x="447181" y="524128"/>
                  </a:lnTo>
                  <a:cubicBezTo>
                    <a:pt x="447561" y="524128"/>
                    <a:pt x="447940" y="524236"/>
                    <a:pt x="448264" y="524398"/>
                  </a:cubicBezTo>
                  <a:lnTo>
                    <a:pt x="442090" y="454861"/>
                  </a:lnTo>
                  <a:cubicBezTo>
                    <a:pt x="442037" y="453832"/>
                    <a:pt x="442794" y="452911"/>
                    <a:pt x="443824" y="452804"/>
                  </a:cubicBezTo>
                  <a:close/>
                  <a:moveTo>
                    <a:pt x="695978" y="393772"/>
                  </a:moveTo>
                  <a:lnTo>
                    <a:pt x="626115" y="399946"/>
                  </a:lnTo>
                  <a:cubicBezTo>
                    <a:pt x="624491" y="400108"/>
                    <a:pt x="623245" y="401571"/>
                    <a:pt x="623407" y="403195"/>
                  </a:cubicBezTo>
                  <a:lnTo>
                    <a:pt x="626332" y="436177"/>
                  </a:lnTo>
                  <a:cubicBezTo>
                    <a:pt x="626332" y="436339"/>
                    <a:pt x="626494" y="436448"/>
                    <a:pt x="626656" y="436448"/>
                  </a:cubicBezTo>
                  <a:lnTo>
                    <a:pt x="593296" y="439425"/>
                  </a:lnTo>
                  <a:cubicBezTo>
                    <a:pt x="591672" y="439589"/>
                    <a:pt x="590425" y="441050"/>
                    <a:pt x="590589" y="442675"/>
                  </a:cubicBezTo>
                  <a:lnTo>
                    <a:pt x="593512" y="475548"/>
                  </a:lnTo>
                  <a:cubicBezTo>
                    <a:pt x="593567" y="475657"/>
                    <a:pt x="593675" y="475765"/>
                    <a:pt x="593784" y="475765"/>
                  </a:cubicBezTo>
                  <a:lnTo>
                    <a:pt x="665163" y="469428"/>
                  </a:lnTo>
                  <a:cubicBezTo>
                    <a:pt x="666786" y="469266"/>
                    <a:pt x="668032" y="467805"/>
                    <a:pt x="667870" y="466179"/>
                  </a:cubicBezTo>
                  <a:lnTo>
                    <a:pt x="664946" y="433360"/>
                  </a:lnTo>
                  <a:cubicBezTo>
                    <a:pt x="664945" y="433198"/>
                    <a:pt x="664837" y="433143"/>
                    <a:pt x="664729" y="433143"/>
                  </a:cubicBezTo>
                  <a:lnTo>
                    <a:pt x="699281" y="430057"/>
                  </a:lnTo>
                  <a:cubicBezTo>
                    <a:pt x="700905" y="429895"/>
                    <a:pt x="702151" y="428432"/>
                    <a:pt x="701988" y="426808"/>
                  </a:cubicBezTo>
                  <a:lnTo>
                    <a:pt x="699281" y="396534"/>
                  </a:lnTo>
                  <a:cubicBezTo>
                    <a:pt x="699119" y="394855"/>
                    <a:pt x="697656" y="393609"/>
                    <a:pt x="695978" y="393772"/>
                  </a:cubicBezTo>
                  <a:close/>
                  <a:moveTo>
                    <a:pt x="286227" y="392038"/>
                  </a:moveTo>
                  <a:lnTo>
                    <a:pt x="250376" y="395234"/>
                  </a:lnTo>
                  <a:lnTo>
                    <a:pt x="253572" y="431086"/>
                  </a:lnTo>
                  <a:cubicBezTo>
                    <a:pt x="253679" y="432168"/>
                    <a:pt x="254600" y="432927"/>
                    <a:pt x="255629" y="432819"/>
                  </a:cubicBezTo>
                  <a:lnTo>
                    <a:pt x="289530" y="429786"/>
                  </a:lnTo>
                  <a:cubicBezTo>
                    <a:pt x="290561" y="429678"/>
                    <a:pt x="291373" y="428757"/>
                    <a:pt x="291264" y="427674"/>
                  </a:cubicBezTo>
                  <a:lnTo>
                    <a:pt x="288285" y="393771"/>
                  </a:lnTo>
                  <a:cubicBezTo>
                    <a:pt x="288177" y="392689"/>
                    <a:pt x="287256" y="391930"/>
                    <a:pt x="286227" y="392038"/>
                  </a:cubicBezTo>
                  <a:close/>
                  <a:moveTo>
                    <a:pt x="843553" y="343352"/>
                  </a:moveTo>
                  <a:lnTo>
                    <a:pt x="846749" y="379853"/>
                  </a:lnTo>
                  <a:lnTo>
                    <a:pt x="884225" y="376550"/>
                  </a:lnTo>
                  <a:lnTo>
                    <a:pt x="887473" y="412997"/>
                  </a:lnTo>
                  <a:lnTo>
                    <a:pt x="849998" y="416301"/>
                  </a:lnTo>
                  <a:lnTo>
                    <a:pt x="852976" y="449715"/>
                  </a:lnTo>
                  <a:cubicBezTo>
                    <a:pt x="853139" y="451340"/>
                    <a:pt x="851893" y="452801"/>
                    <a:pt x="850269" y="452964"/>
                  </a:cubicBezTo>
                  <a:lnTo>
                    <a:pt x="818857" y="455727"/>
                  </a:lnTo>
                  <a:cubicBezTo>
                    <a:pt x="817180" y="455889"/>
                    <a:pt x="815717" y="454643"/>
                    <a:pt x="815555" y="452964"/>
                  </a:cubicBezTo>
                  <a:lnTo>
                    <a:pt x="806402" y="349634"/>
                  </a:lnTo>
                  <a:cubicBezTo>
                    <a:pt x="806239" y="348009"/>
                    <a:pt x="807485" y="346547"/>
                    <a:pt x="809110" y="346385"/>
                  </a:cubicBezTo>
                  <a:close/>
                  <a:moveTo>
                    <a:pt x="60340" y="375088"/>
                  </a:moveTo>
                  <a:cubicBezTo>
                    <a:pt x="61370" y="375034"/>
                    <a:pt x="62290" y="375791"/>
                    <a:pt x="62398" y="376820"/>
                  </a:cubicBezTo>
                  <a:lnTo>
                    <a:pt x="65322" y="409911"/>
                  </a:lnTo>
                  <a:cubicBezTo>
                    <a:pt x="65377" y="410940"/>
                    <a:pt x="64618" y="411859"/>
                    <a:pt x="63589" y="411968"/>
                  </a:cubicBezTo>
                  <a:lnTo>
                    <a:pt x="30500" y="414893"/>
                  </a:lnTo>
                  <a:cubicBezTo>
                    <a:pt x="29470" y="415002"/>
                    <a:pt x="28550" y="414243"/>
                    <a:pt x="28442" y="413160"/>
                  </a:cubicBezTo>
                  <a:lnTo>
                    <a:pt x="25517" y="380070"/>
                  </a:lnTo>
                  <a:cubicBezTo>
                    <a:pt x="25463" y="379042"/>
                    <a:pt x="26221" y="378121"/>
                    <a:pt x="27250" y="378013"/>
                  </a:cubicBezTo>
                  <a:close/>
                  <a:moveTo>
                    <a:pt x="134102" y="367236"/>
                  </a:moveTo>
                  <a:cubicBezTo>
                    <a:pt x="135727" y="367074"/>
                    <a:pt x="137188" y="368319"/>
                    <a:pt x="137351" y="369944"/>
                  </a:cubicBezTo>
                  <a:lnTo>
                    <a:pt x="143525" y="439534"/>
                  </a:lnTo>
                  <a:cubicBezTo>
                    <a:pt x="143687" y="441159"/>
                    <a:pt x="142442" y="442622"/>
                    <a:pt x="140818" y="442784"/>
                  </a:cubicBezTo>
                  <a:lnTo>
                    <a:pt x="108106" y="445708"/>
                  </a:lnTo>
                  <a:cubicBezTo>
                    <a:pt x="106483" y="445871"/>
                    <a:pt x="105020" y="444625"/>
                    <a:pt x="104858" y="443001"/>
                  </a:cubicBezTo>
                  <a:lnTo>
                    <a:pt x="98683" y="373410"/>
                  </a:lnTo>
                  <a:cubicBezTo>
                    <a:pt x="98521" y="371785"/>
                    <a:pt x="99766" y="370322"/>
                    <a:pt x="101392" y="370160"/>
                  </a:cubicBezTo>
                  <a:close/>
                  <a:moveTo>
                    <a:pt x="318938" y="351096"/>
                  </a:moveTo>
                  <a:cubicBezTo>
                    <a:pt x="320563" y="350934"/>
                    <a:pt x="322025" y="352180"/>
                    <a:pt x="322188" y="353805"/>
                  </a:cubicBezTo>
                  <a:lnTo>
                    <a:pt x="328524" y="424912"/>
                  </a:lnTo>
                  <a:lnTo>
                    <a:pt x="362318" y="421933"/>
                  </a:lnTo>
                  <a:cubicBezTo>
                    <a:pt x="363942" y="421771"/>
                    <a:pt x="365404" y="423015"/>
                    <a:pt x="365567" y="424641"/>
                  </a:cubicBezTo>
                  <a:lnTo>
                    <a:pt x="378511" y="570430"/>
                  </a:lnTo>
                  <a:lnTo>
                    <a:pt x="340818" y="573788"/>
                  </a:lnTo>
                  <a:lnTo>
                    <a:pt x="344066" y="610235"/>
                  </a:lnTo>
                  <a:lnTo>
                    <a:pt x="270414" y="616788"/>
                  </a:lnTo>
                  <a:cubicBezTo>
                    <a:pt x="269385" y="616896"/>
                    <a:pt x="268572" y="617817"/>
                    <a:pt x="268681" y="618901"/>
                  </a:cubicBezTo>
                  <a:lnTo>
                    <a:pt x="271768" y="653561"/>
                  </a:lnTo>
                  <a:cubicBezTo>
                    <a:pt x="271875" y="654644"/>
                    <a:pt x="272797" y="655401"/>
                    <a:pt x="273826" y="655293"/>
                  </a:cubicBezTo>
                  <a:lnTo>
                    <a:pt x="347641" y="648740"/>
                  </a:lnTo>
                  <a:lnTo>
                    <a:pt x="344283" y="610777"/>
                  </a:lnTo>
                  <a:lnTo>
                    <a:pt x="381814" y="607473"/>
                  </a:lnTo>
                  <a:lnTo>
                    <a:pt x="385010" y="643270"/>
                  </a:lnTo>
                  <a:cubicBezTo>
                    <a:pt x="385172" y="644895"/>
                    <a:pt x="383926" y="646358"/>
                    <a:pt x="382301" y="646520"/>
                  </a:cubicBezTo>
                  <a:lnTo>
                    <a:pt x="347749" y="649607"/>
                  </a:lnTo>
                  <a:lnTo>
                    <a:pt x="350620" y="682209"/>
                  </a:lnTo>
                  <a:cubicBezTo>
                    <a:pt x="350782" y="683834"/>
                    <a:pt x="349536" y="685296"/>
                    <a:pt x="347911" y="685459"/>
                  </a:cubicBezTo>
                  <a:lnTo>
                    <a:pt x="168762" y="701164"/>
                  </a:lnTo>
                  <a:cubicBezTo>
                    <a:pt x="167137" y="701326"/>
                    <a:pt x="165674" y="700081"/>
                    <a:pt x="165512" y="698457"/>
                  </a:cubicBezTo>
                  <a:lnTo>
                    <a:pt x="159392" y="629244"/>
                  </a:lnTo>
                  <a:lnTo>
                    <a:pt x="125112" y="632277"/>
                  </a:lnTo>
                  <a:cubicBezTo>
                    <a:pt x="124353" y="632331"/>
                    <a:pt x="123596" y="632114"/>
                    <a:pt x="122999" y="631627"/>
                  </a:cubicBezTo>
                  <a:cubicBezTo>
                    <a:pt x="123162" y="631897"/>
                    <a:pt x="123216" y="632276"/>
                    <a:pt x="123271" y="632601"/>
                  </a:cubicBezTo>
                  <a:lnTo>
                    <a:pt x="126195" y="665313"/>
                  </a:lnTo>
                  <a:cubicBezTo>
                    <a:pt x="126357" y="666937"/>
                    <a:pt x="125112" y="668399"/>
                    <a:pt x="123486" y="668561"/>
                  </a:cubicBezTo>
                  <a:lnTo>
                    <a:pt x="53897" y="674735"/>
                  </a:lnTo>
                  <a:cubicBezTo>
                    <a:pt x="52271" y="674898"/>
                    <a:pt x="50809" y="673652"/>
                    <a:pt x="50646" y="672027"/>
                  </a:cubicBezTo>
                  <a:lnTo>
                    <a:pt x="47722" y="639317"/>
                  </a:lnTo>
                  <a:cubicBezTo>
                    <a:pt x="47559" y="637692"/>
                    <a:pt x="48806" y="636231"/>
                    <a:pt x="50430" y="636068"/>
                  </a:cubicBezTo>
                  <a:lnTo>
                    <a:pt x="120021" y="629894"/>
                  </a:lnTo>
                  <a:cubicBezTo>
                    <a:pt x="120780" y="629840"/>
                    <a:pt x="121537" y="630057"/>
                    <a:pt x="122133" y="630544"/>
                  </a:cubicBezTo>
                  <a:cubicBezTo>
                    <a:pt x="121971" y="630219"/>
                    <a:pt x="121916" y="629894"/>
                    <a:pt x="121863" y="629569"/>
                  </a:cubicBezTo>
                  <a:lnTo>
                    <a:pt x="118668" y="593772"/>
                  </a:lnTo>
                  <a:lnTo>
                    <a:pt x="47181" y="600108"/>
                  </a:lnTo>
                  <a:cubicBezTo>
                    <a:pt x="45556" y="600270"/>
                    <a:pt x="44093" y="599025"/>
                    <a:pt x="43931" y="597400"/>
                  </a:cubicBezTo>
                  <a:lnTo>
                    <a:pt x="41007" y="564690"/>
                  </a:lnTo>
                  <a:cubicBezTo>
                    <a:pt x="40845" y="563065"/>
                    <a:pt x="42090" y="561603"/>
                    <a:pt x="43715" y="561439"/>
                  </a:cubicBezTo>
                  <a:lnTo>
                    <a:pt x="152461" y="551800"/>
                  </a:lnTo>
                  <a:lnTo>
                    <a:pt x="149590" y="519306"/>
                  </a:lnTo>
                  <a:cubicBezTo>
                    <a:pt x="149428" y="517681"/>
                    <a:pt x="150673" y="516220"/>
                    <a:pt x="152299" y="516058"/>
                  </a:cubicBezTo>
                  <a:lnTo>
                    <a:pt x="185116" y="513132"/>
                  </a:lnTo>
                  <a:lnTo>
                    <a:pt x="181976" y="477606"/>
                  </a:lnTo>
                  <a:cubicBezTo>
                    <a:pt x="181813" y="475981"/>
                    <a:pt x="183059" y="474519"/>
                    <a:pt x="184684" y="474357"/>
                  </a:cubicBezTo>
                  <a:lnTo>
                    <a:pt x="219394" y="471275"/>
                  </a:lnTo>
                  <a:lnTo>
                    <a:pt x="219398" y="471324"/>
                  </a:lnTo>
                  <a:lnTo>
                    <a:pt x="219457" y="471319"/>
                  </a:lnTo>
                  <a:lnTo>
                    <a:pt x="222702" y="507879"/>
                  </a:lnTo>
                  <a:cubicBezTo>
                    <a:pt x="222809" y="508962"/>
                    <a:pt x="223731" y="509721"/>
                    <a:pt x="224759" y="509612"/>
                  </a:cubicBezTo>
                  <a:lnTo>
                    <a:pt x="295704" y="503330"/>
                  </a:lnTo>
                  <a:lnTo>
                    <a:pt x="298900" y="539236"/>
                  </a:lnTo>
                  <a:lnTo>
                    <a:pt x="263806" y="542323"/>
                  </a:lnTo>
                  <a:cubicBezTo>
                    <a:pt x="262724" y="542431"/>
                    <a:pt x="261966" y="543352"/>
                    <a:pt x="262073" y="544381"/>
                  </a:cubicBezTo>
                  <a:lnTo>
                    <a:pt x="264999" y="577525"/>
                  </a:lnTo>
                  <a:cubicBezTo>
                    <a:pt x="265107" y="578554"/>
                    <a:pt x="266028" y="579366"/>
                    <a:pt x="267111" y="579258"/>
                  </a:cubicBezTo>
                  <a:lnTo>
                    <a:pt x="300254" y="576332"/>
                  </a:lnTo>
                  <a:cubicBezTo>
                    <a:pt x="301337" y="576225"/>
                    <a:pt x="302096" y="575304"/>
                    <a:pt x="301988" y="574275"/>
                  </a:cubicBezTo>
                  <a:lnTo>
                    <a:pt x="298900" y="539453"/>
                  </a:lnTo>
                  <a:lnTo>
                    <a:pt x="334481" y="536311"/>
                  </a:lnTo>
                  <a:cubicBezTo>
                    <a:pt x="335564" y="536204"/>
                    <a:pt x="336322" y="535283"/>
                    <a:pt x="336214" y="534254"/>
                  </a:cubicBezTo>
                  <a:lnTo>
                    <a:pt x="332802" y="495965"/>
                  </a:lnTo>
                  <a:cubicBezTo>
                    <a:pt x="332803" y="495911"/>
                    <a:pt x="332748" y="495857"/>
                    <a:pt x="332748" y="495802"/>
                  </a:cubicBezTo>
                  <a:lnTo>
                    <a:pt x="329877" y="463417"/>
                  </a:lnTo>
                  <a:cubicBezTo>
                    <a:pt x="329769" y="462333"/>
                    <a:pt x="328848" y="461575"/>
                    <a:pt x="327819" y="461684"/>
                  </a:cubicBezTo>
                  <a:lnTo>
                    <a:pt x="219457" y="471319"/>
                  </a:lnTo>
                  <a:lnTo>
                    <a:pt x="219453" y="471269"/>
                  </a:lnTo>
                  <a:lnTo>
                    <a:pt x="219394" y="471275"/>
                  </a:lnTo>
                  <a:lnTo>
                    <a:pt x="216419" y="437855"/>
                  </a:lnTo>
                  <a:cubicBezTo>
                    <a:pt x="216420" y="437368"/>
                    <a:pt x="216474" y="436934"/>
                    <a:pt x="216637" y="436502"/>
                  </a:cubicBezTo>
                  <a:lnTo>
                    <a:pt x="181543" y="439643"/>
                  </a:lnTo>
                  <a:cubicBezTo>
                    <a:pt x="179918" y="439805"/>
                    <a:pt x="178456" y="438559"/>
                    <a:pt x="178293" y="436934"/>
                  </a:cubicBezTo>
                  <a:lnTo>
                    <a:pt x="175369" y="404224"/>
                  </a:lnTo>
                  <a:cubicBezTo>
                    <a:pt x="175207" y="402599"/>
                    <a:pt x="176452" y="401136"/>
                    <a:pt x="178077" y="400974"/>
                  </a:cubicBezTo>
                  <a:lnTo>
                    <a:pt x="250214" y="394584"/>
                  </a:lnTo>
                  <a:lnTo>
                    <a:pt x="247180" y="360466"/>
                  </a:lnTo>
                  <a:cubicBezTo>
                    <a:pt x="247018" y="358841"/>
                    <a:pt x="248263" y="357378"/>
                    <a:pt x="249889" y="357216"/>
                  </a:cubicBezTo>
                  <a:close/>
                  <a:moveTo>
                    <a:pt x="504479" y="335552"/>
                  </a:moveTo>
                  <a:cubicBezTo>
                    <a:pt x="506158" y="335390"/>
                    <a:pt x="507620" y="336636"/>
                    <a:pt x="507783" y="338314"/>
                  </a:cubicBezTo>
                  <a:lnTo>
                    <a:pt x="510599" y="369942"/>
                  </a:lnTo>
                  <a:cubicBezTo>
                    <a:pt x="510761" y="371567"/>
                    <a:pt x="509516" y="373028"/>
                    <a:pt x="507891" y="373191"/>
                  </a:cubicBezTo>
                  <a:lnTo>
                    <a:pt x="473230" y="376278"/>
                  </a:lnTo>
                  <a:lnTo>
                    <a:pt x="476209" y="410017"/>
                  </a:lnTo>
                  <a:cubicBezTo>
                    <a:pt x="476371" y="411642"/>
                    <a:pt x="475127" y="413104"/>
                    <a:pt x="473502" y="413267"/>
                  </a:cubicBezTo>
                  <a:lnTo>
                    <a:pt x="442525" y="416029"/>
                  </a:lnTo>
                  <a:cubicBezTo>
                    <a:pt x="440520" y="416245"/>
                    <a:pt x="438679" y="414729"/>
                    <a:pt x="438516" y="412671"/>
                  </a:cubicBezTo>
                  <a:lnTo>
                    <a:pt x="435484" y="378715"/>
                  </a:lnTo>
                  <a:lnTo>
                    <a:pt x="473122" y="375357"/>
                  </a:lnTo>
                  <a:lnTo>
                    <a:pt x="470143" y="341617"/>
                  </a:lnTo>
                  <a:cubicBezTo>
                    <a:pt x="469981" y="339994"/>
                    <a:pt x="471228" y="338531"/>
                    <a:pt x="472852" y="338369"/>
                  </a:cubicBezTo>
                  <a:close/>
                  <a:moveTo>
                    <a:pt x="874098" y="302896"/>
                  </a:moveTo>
                  <a:cubicBezTo>
                    <a:pt x="875723" y="302734"/>
                    <a:pt x="877184" y="303926"/>
                    <a:pt x="877239" y="305659"/>
                  </a:cubicBezTo>
                  <a:lnTo>
                    <a:pt x="880272" y="339560"/>
                  </a:lnTo>
                  <a:lnTo>
                    <a:pt x="843446" y="342810"/>
                  </a:lnTo>
                  <a:lnTo>
                    <a:pt x="840467" y="308963"/>
                  </a:lnTo>
                  <a:cubicBezTo>
                    <a:pt x="840305" y="307283"/>
                    <a:pt x="841550" y="305822"/>
                    <a:pt x="843229" y="305659"/>
                  </a:cubicBezTo>
                  <a:close/>
                  <a:moveTo>
                    <a:pt x="948238" y="296073"/>
                  </a:moveTo>
                  <a:cubicBezTo>
                    <a:pt x="949917" y="295911"/>
                    <a:pt x="951378" y="297157"/>
                    <a:pt x="951541" y="298835"/>
                  </a:cubicBezTo>
                  <a:lnTo>
                    <a:pt x="960748" y="403141"/>
                  </a:lnTo>
                  <a:cubicBezTo>
                    <a:pt x="960910" y="404766"/>
                    <a:pt x="959664" y="406227"/>
                    <a:pt x="958040" y="406390"/>
                  </a:cubicBezTo>
                  <a:lnTo>
                    <a:pt x="923596" y="409423"/>
                  </a:lnTo>
                  <a:lnTo>
                    <a:pt x="920402" y="373300"/>
                  </a:lnTo>
                  <a:lnTo>
                    <a:pt x="884279" y="376496"/>
                  </a:lnTo>
                  <a:lnTo>
                    <a:pt x="881030" y="339669"/>
                  </a:lnTo>
                  <a:lnTo>
                    <a:pt x="917152" y="336473"/>
                  </a:lnTo>
                  <a:lnTo>
                    <a:pt x="914119" y="302085"/>
                  </a:lnTo>
                  <a:cubicBezTo>
                    <a:pt x="913956" y="300460"/>
                    <a:pt x="915203" y="298997"/>
                    <a:pt x="916827" y="298835"/>
                  </a:cubicBezTo>
                  <a:close/>
                  <a:moveTo>
                    <a:pt x="422649" y="268452"/>
                  </a:moveTo>
                  <a:cubicBezTo>
                    <a:pt x="424327" y="268290"/>
                    <a:pt x="425790" y="269536"/>
                    <a:pt x="425952" y="271161"/>
                  </a:cubicBezTo>
                  <a:lnTo>
                    <a:pt x="435484" y="378715"/>
                  </a:lnTo>
                  <a:cubicBezTo>
                    <a:pt x="435483" y="378878"/>
                    <a:pt x="435376" y="378985"/>
                    <a:pt x="435267" y="378986"/>
                  </a:cubicBezTo>
                  <a:lnTo>
                    <a:pt x="401960" y="381964"/>
                  </a:lnTo>
                  <a:cubicBezTo>
                    <a:pt x="399957" y="382181"/>
                    <a:pt x="398115" y="380665"/>
                    <a:pt x="397952" y="378606"/>
                  </a:cubicBezTo>
                  <a:lnTo>
                    <a:pt x="388692" y="274464"/>
                  </a:lnTo>
                  <a:cubicBezTo>
                    <a:pt x="388530" y="272839"/>
                    <a:pt x="389776" y="271377"/>
                    <a:pt x="391400" y="271214"/>
                  </a:cubicBezTo>
                  <a:close/>
                  <a:moveTo>
                    <a:pt x="644583" y="246357"/>
                  </a:moveTo>
                  <a:cubicBezTo>
                    <a:pt x="646587" y="246142"/>
                    <a:pt x="648427" y="247657"/>
                    <a:pt x="648590" y="249715"/>
                  </a:cubicBezTo>
                  <a:lnTo>
                    <a:pt x="651461" y="281993"/>
                  </a:lnTo>
                  <a:cubicBezTo>
                    <a:pt x="651623" y="283618"/>
                    <a:pt x="650378" y="285079"/>
                    <a:pt x="648752" y="285241"/>
                  </a:cubicBezTo>
                  <a:lnTo>
                    <a:pt x="614634" y="288275"/>
                  </a:lnTo>
                  <a:lnTo>
                    <a:pt x="617937" y="325589"/>
                  </a:lnTo>
                  <a:lnTo>
                    <a:pt x="652002" y="322557"/>
                  </a:lnTo>
                  <a:cubicBezTo>
                    <a:pt x="653680" y="322393"/>
                    <a:pt x="655143" y="323639"/>
                    <a:pt x="655306" y="325318"/>
                  </a:cubicBezTo>
                  <a:lnTo>
                    <a:pt x="658392" y="359816"/>
                  </a:lnTo>
                  <a:lnTo>
                    <a:pt x="731612" y="353317"/>
                  </a:lnTo>
                  <a:lnTo>
                    <a:pt x="728525" y="318548"/>
                  </a:lnTo>
                  <a:cubicBezTo>
                    <a:pt x="728363" y="316924"/>
                    <a:pt x="729609" y="315461"/>
                    <a:pt x="731233" y="315299"/>
                  </a:cubicBezTo>
                  <a:lnTo>
                    <a:pt x="762698" y="312483"/>
                  </a:lnTo>
                  <a:cubicBezTo>
                    <a:pt x="764376" y="312321"/>
                    <a:pt x="765839" y="313566"/>
                    <a:pt x="766002" y="315245"/>
                  </a:cubicBezTo>
                  <a:lnTo>
                    <a:pt x="772067" y="383428"/>
                  </a:lnTo>
                  <a:cubicBezTo>
                    <a:pt x="772229" y="385053"/>
                    <a:pt x="770984" y="386514"/>
                    <a:pt x="769359" y="386678"/>
                  </a:cubicBezTo>
                  <a:lnTo>
                    <a:pt x="735999" y="389656"/>
                  </a:lnTo>
                  <a:lnTo>
                    <a:pt x="739248" y="426429"/>
                  </a:lnTo>
                  <a:lnTo>
                    <a:pt x="773692" y="423396"/>
                  </a:lnTo>
                  <a:cubicBezTo>
                    <a:pt x="775370" y="423233"/>
                    <a:pt x="776833" y="424479"/>
                    <a:pt x="776995" y="426157"/>
                  </a:cubicBezTo>
                  <a:lnTo>
                    <a:pt x="779650" y="456215"/>
                  </a:lnTo>
                  <a:cubicBezTo>
                    <a:pt x="779812" y="457839"/>
                    <a:pt x="778565" y="459301"/>
                    <a:pt x="776941" y="459464"/>
                  </a:cubicBezTo>
                  <a:lnTo>
                    <a:pt x="742443" y="462551"/>
                  </a:lnTo>
                  <a:lnTo>
                    <a:pt x="745748" y="499756"/>
                  </a:lnTo>
                  <a:lnTo>
                    <a:pt x="780190" y="496724"/>
                  </a:lnTo>
                  <a:cubicBezTo>
                    <a:pt x="781869" y="496561"/>
                    <a:pt x="783331" y="497806"/>
                    <a:pt x="783494" y="499486"/>
                  </a:cubicBezTo>
                  <a:lnTo>
                    <a:pt x="786256" y="530463"/>
                  </a:lnTo>
                  <a:cubicBezTo>
                    <a:pt x="786418" y="532088"/>
                    <a:pt x="785172" y="533550"/>
                    <a:pt x="783549" y="533712"/>
                  </a:cubicBezTo>
                  <a:lnTo>
                    <a:pt x="715745" y="539724"/>
                  </a:lnTo>
                  <a:cubicBezTo>
                    <a:pt x="713740" y="539941"/>
                    <a:pt x="711899" y="538424"/>
                    <a:pt x="711737" y="536366"/>
                  </a:cubicBezTo>
                  <a:lnTo>
                    <a:pt x="708812" y="503656"/>
                  </a:lnTo>
                  <a:cubicBezTo>
                    <a:pt x="708758" y="503331"/>
                    <a:pt x="709028" y="503060"/>
                    <a:pt x="709353" y="503006"/>
                  </a:cubicBezTo>
                  <a:lnTo>
                    <a:pt x="671390" y="506363"/>
                  </a:lnTo>
                  <a:lnTo>
                    <a:pt x="677077" y="570377"/>
                  </a:lnTo>
                  <a:cubicBezTo>
                    <a:pt x="677564" y="576171"/>
                    <a:pt x="673286" y="581262"/>
                    <a:pt x="667490" y="581804"/>
                  </a:cubicBezTo>
                  <a:lnTo>
                    <a:pt x="607106" y="587165"/>
                  </a:lnTo>
                  <a:cubicBezTo>
                    <a:pt x="605102" y="587382"/>
                    <a:pt x="603261" y="585866"/>
                    <a:pt x="603098" y="583807"/>
                  </a:cubicBezTo>
                  <a:lnTo>
                    <a:pt x="593567" y="476686"/>
                  </a:lnTo>
                  <a:lnTo>
                    <a:pt x="559339" y="479719"/>
                  </a:lnTo>
                  <a:cubicBezTo>
                    <a:pt x="557336" y="479935"/>
                    <a:pt x="555494" y="478419"/>
                    <a:pt x="555331" y="476361"/>
                  </a:cubicBezTo>
                  <a:lnTo>
                    <a:pt x="549429" y="409314"/>
                  </a:lnTo>
                  <a:cubicBezTo>
                    <a:pt x="549267" y="407691"/>
                    <a:pt x="550512" y="406228"/>
                    <a:pt x="552138" y="406066"/>
                  </a:cubicBezTo>
                  <a:lnTo>
                    <a:pt x="587068" y="402979"/>
                  </a:lnTo>
                  <a:lnTo>
                    <a:pt x="582628" y="353209"/>
                  </a:lnTo>
                  <a:lnTo>
                    <a:pt x="580731" y="331925"/>
                  </a:lnTo>
                  <a:lnTo>
                    <a:pt x="577049" y="290496"/>
                  </a:lnTo>
                  <a:lnTo>
                    <a:pt x="614146" y="287191"/>
                  </a:lnTo>
                  <a:lnTo>
                    <a:pt x="611059" y="252314"/>
                  </a:lnTo>
                  <a:cubicBezTo>
                    <a:pt x="610897" y="250690"/>
                    <a:pt x="612142" y="249228"/>
                    <a:pt x="613768" y="249065"/>
                  </a:cubicBezTo>
                  <a:close/>
                  <a:moveTo>
                    <a:pt x="345908" y="237260"/>
                  </a:moveTo>
                  <a:cubicBezTo>
                    <a:pt x="347588" y="237151"/>
                    <a:pt x="349049" y="238343"/>
                    <a:pt x="349212" y="239967"/>
                  </a:cubicBezTo>
                  <a:lnTo>
                    <a:pt x="355223" y="307718"/>
                  </a:lnTo>
                  <a:cubicBezTo>
                    <a:pt x="355386" y="309342"/>
                    <a:pt x="354140" y="310805"/>
                    <a:pt x="352515" y="310967"/>
                  </a:cubicBezTo>
                  <a:lnTo>
                    <a:pt x="321538" y="313729"/>
                  </a:lnTo>
                  <a:cubicBezTo>
                    <a:pt x="319535" y="313946"/>
                    <a:pt x="317692" y="312430"/>
                    <a:pt x="317530" y="310371"/>
                  </a:cubicBezTo>
                  <a:lnTo>
                    <a:pt x="311572" y="243325"/>
                  </a:lnTo>
                  <a:cubicBezTo>
                    <a:pt x="311410" y="241700"/>
                    <a:pt x="312656" y="240239"/>
                    <a:pt x="314281" y="240076"/>
                  </a:cubicBezTo>
                  <a:close/>
                  <a:moveTo>
                    <a:pt x="565025" y="179528"/>
                  </a:moveTo>
                  <a:cubicBezTo>
                    <a:pt x="566109" y="179419"/>
                    <a:pt x="567029" y="180177"/>
                    <a:pt x="567138" y="181261"/>
                  </a:cubicBezTo>
                  <a:lnTo>
                    <a:pt x="576832" y="290549"/>
                  </a:lnTo>
                  <a:lnTo>
                    <a:pt x="542117" y="293635"/>
                  </a:lnTo>
                  <a:cubicBezTo>
                    <a:pt x="541034" y="293689"/>
                    <a:pt x="540059" y="292931"/>
                    <a:pt x="540005" y="291902"/>
                  </a:cubicBezTo>
                  <a:lnTo>
                    <a:pt x="530419" y="184077"/>
                  </a:lnTo>
                  <a:cubicBezTo>
                    <a:pt x="530310" y="183264"/>
                    <a:pt x="530907" y="182560"/>
                    <a:pt x="531719" y="182507"/>
                  </a:cubicBezTo>
                  <a:close/>
                  <a:moveTo>
                    <a:pt x="186147" y="139887"/>
                  </a:moveTo>
                  <a:cubicBezTo>
                    <a:pt x="188421" y="139724"/>
                    <a:pt x="189233" y="140157"/>
                    <a:pt x="189450" y="142594"/>
                  </a:cubicBezTo>
                  <a:cubicBezTo>
                    <a:pt x="192483" y="177688"/>
                    <a:pt x="195569" y="212782"/>
                    <a:pt x="198765" y="247875"/>
                  </a:cubicBezTo>
                  <a:cubicBezTo>
                    <a:pt x="198981" y="250149"/>
                    <a:pt x="198332" y="250745"/>
                    <a:pt x="196165" y="250908"/>
                  </a:cubicBezTo>
                  <a:cubicBezTo>
                    <a:pt x="178564" y="252424"/>
                    <a:pt x="160964" y="253994"/>
                    <a:pt x="143363" y="255565"/>
                  </a:cubicBezTo>
                  <a:cubicBezTo>
                    <a:pt x="126087" y="257082"/>
                    <a:pt x="108810" y="258598"/>
                    <a:pt x="91536" y="260223"/>
                  </a:cubicBezTo>
                  <a:cubicBezTo>
                    <a:pt x="88936" y="260440"/>
                    <a:pt x="87907" y="260114"/>
                    <a:pt x="87690" y="257082"/>
                  </a:cubicBezTo>
                  <a:cubicBezTo>
                    <a:pt x="84711" y="222205"/>
                    <a:pt x="81625" y="187328"/>
                    <a:pt x="78429" y="152451"/>
                  </a:cubicBezTo>
                  <a:cubicBezTo>
                    <a:pt x="78212" y="150068"/>
                    <a:pt x="78809" y="149418"/>
                    <a:pt x="81191" y="149201"/>
                  </a:cubicBezTo>
                  <a:cubicBezTo>
                    <a:pt x="116176" y="146169"/>
                    <a:pt x="151162" y="143081"/>
                    <a:pt x="186147" y="139887"/>
                  </a:cubicBezTo>
                  <a:close/>
                  <a:moveTo>
                    <a:pt x="519750" y="108638"/>
                  </a:moveTo>
                  <a:cubicBezTo>
                    <a:pt x="521428" y="108476"/>
                    <a:pt x="522891" y="109721"/>
                    <a:pt x="523054" y="111400"/>
                  </a:cubicBezTo>
                  <a:lnTo>
                    <a:pt x="529445" y="183320"/>
                  </a:lnTo>
                  <a:lnTo>
                    <a:pt x="494351" y="186461"/>
                  </a:lnTo>
                  <a:lnTo>
                    <a:pt x="503991" y="295099"/>
                  </a:lnTo>
                  <a:cubicBezTo>
                    <a:pt x="504046" y="296128"/>
                    <a:pt x="503287" y="297049"/>
                    <a:pt x="502258" y="297157"/>
                  </a:cubicBezTo>
                  <a:lnTo>
                    <a:pt x="469439" y="300081"/>
                  </a:lnTo>
                  <a:cubicBezTo>
                    <a:pt x="468356" y="300190"/>
                    <a:pt x="467436" y="299377"/>
                    <a:pt x="467327" y="298295"/>
                  </a:cubicBezTo>
                  <a:lnTo>
                    <a:pt x="464133" y="262389"/>
                  </a:lnTo>
                  <a:lnTo>
                    <a:pt x="425735" y="265801"/>
                  </a:lnTo>
                  <a:cubicBezTo>
                    <a:pt x="424706" y="265855"/>
                    <a:pt x="423785" y="265096"/>
                    <a:pt x="423676" y="264068"/>
                  </a:cubicBezTo>
                  <a:lnTo>
                    <a:pt x="420698" y="230382"/>
                  </a:lnTo>
                  <a:cubicBezTo>
                    <a:pt x="420590" y="229298"/>
                    <a:pt x="421348" y="228379"/>
                    <a:pt x="422432" y="228270"/>
                  </a:cubicBezTo>
                  <a:lnTo>
                    <a:pt x="460774" y="224858"/>
                  </a:lnTo>
                  <a:lnTo>
                    <a:pt x="457633" y="189657"/>
                  </a:lnTo>
                  <a:lnTo>
                    <a:pt x="422377" y="192798"/>
                  </a:lnTo>
                  <a:cubicBezTo>
                    <a:pt x="420372" y="193013"/>
                    <a:pt x="418532" y="191497"/>
                    <a:pt x="418370" y="189440"/>
                  </a:cubicBezTo>
                  <a:lnTo>
                    <a:pt x="412034" y="118170"/>
                  </a:lnTo>
                  <a:close/>
                  <a:moveTo>
                    <a:pt x="852435" y="80747"/>
                  </a:moveTo>
                  <a:cubicBezTo>
                    <a:pt x="854709" y="80585"/>
                    <a:pt x="855521" y="81017"/>
                    <a:pt x="855738" y="83454"/>
                  </a:cubicBezTo>
                  <a:cubicBezTo>
                    <a:pt x="858771" y="118548"/>
                    <a:pt x="861857" y="153642"/>
                    <a:pt x="865054" y="188735"/>
                  </a:cubicBezTo>
                  <a:cubicBezTo>
                    <a:pt x="865270" y="191009"/>
                    <a:pt x="864619" y="191606"/>
                    <a:pt x="862454" y="191768"/>
                  </a:cubicBezTo>
                  <a:cubicBezTo>
                    <a:pt x="844852" y="193284"/>
                    <a:pt x="827252" y="194854"/>
                    <a:pt x="809651" y="196425"/>
                  </a:cubicBezTo>
                  <a:cubicBezTo>
                    <a:pt x="792375" y="197942"/>
                    <a:pt x="775099" y="199458"/>
                    <a:pt x="757824" y="201083"/>
                  </a:cubicBezTo>
                  <a:cubicBezTo>
                    <a:pt x="755224" y="201300"/>
                    <a:pt x="754195" y="200974"/>
                    <a:pt x="753979" y="197942"/>
                  </a:cubicBezTo>
                  <a:cubicBezTo>
                    <a:pt x="750999" y="163065"/>
                    <a:pt x="747912" y="128188"/>
                    <a:pt x="744717" y="93311"/>
                  </a:cubicBezTo>
                  <a:cubicBezTo>
                    <a:pt x="744500" y="90928"/>
                    <a:pt x="745097" y="90278"/>
                    <a:pt x="747479" y="90061"/>
                  </a:cubicBezTo>
                  <a:cubicBezTo>
                    <a:pt x="782464" y="87029"/>
                    <a:pt x="817450" y="83941"/>
                    <a:pt x="852435" y="80747"/>
                  </a:cubicBezTo>
                  <a:close/>
                  <a:moveTo>
                    <a:pt x="219344" y="99215"/>
                  </a:moveTo>
                  <a:cubicBezTo>
                    <a:pt x="159881" y="104630"/>
                    <a:pt x="100362" y="109883"/>
                    <a:pt x="40898" y="115082"/>
                  </a:cubicBezTo>
                  <a:cubicBezTo>
                    <a:pt x="37865" y="115352"/>
                    <a:pt x="37595" y="116435"/>
                    <a:pt x="37811" y="119035"/>
                  </a:cubicBezTo>
                  <a:cubicBezTo>
                    <a:pt x="43118" y="178554"/>
                    <a:pt x="48427" y="238017"/>
                    <a:pt x="53625" y="297536"/>
                  </a:cubicBezTo>
                  <a:cubicBezTo>
                    <a:pt x="53897" y="300352"/>
                    <a:pt x="54601" y="301164"/>
                    <a:pt x="57579" y="300893"/>
                  </a:cubicBezTo>
                  <a:cubicBezTo>
                    <a:pt x="117043" y="295477"/>
                    <a:pt x="176561" y="290223"/>
                    <a:pt x="236024" y="285025"/>
                  </a:cubicBezTo>
                  <a:cubicBezTo>
                    <a:pt x="238840" y="284808"/>
                    <a:pt x="239707" y="284158"/>
                    <a:pt x="239437" y="281125"/>
                  </a:cubicBezTo>
                  <a:cubicBezTo>
                    <a:pt x="236675" y="251448"/>
                    <a:pt x="234128" y="221715"/>
                    <a:pt x="231475" y="192038"/>
                  </a:cubicBezTo>
                  <a:cubicBezTo>
                    <a:pt x="228821" y="162360"/>
                    <a:pt x="226168" y="132629"/>
                    <a:pt x="223623" y="102950"/>
                  </a:cubicBezTo>
                  <a:cubicBezTo>
                    <a:pt x="223353" y="99864"/>
                    <a:pt x="222702" y="98888"/>
                    <a:pt x="219344" y="99215"/>
                  </a:cubicBezTo>
                  <a:close/>
                  <a:moveTo>
                    <a:pt x="632288" y="63688"/>
                  </a:moveTo>
                  <a:cubicBezTo>
                    <a:pt x="633373" y="63579"/>
                    <a:pt x="634293" y="64337"/>
                    <a:pt x="634401" y="65420"/>
                  </a:cubicBezTo>
                  <a:lnTo>
                    <a:pt x="640467" y="133819"/>
                  </a:lnTo>
                  <a:cubicBezTo>
                    <a:pt x="640521" y="134849"/>
                    <a:pt x="639763" y="135769"/>
                    <a:pt x="638734" y="135878"/>
                  </a:cubicBezTo>
                  <a:lnTo>
                    <a:pt x="611710" y="138260"/>
                  </a:lnTo>
                  <a:lnTo>
                    <a:pt x="605915" y="138802"/>
                  </a:lnTo>
                  <a:lnTo>
                    <a:pt x="565569" y="142377"/>
                  </a:lnTo>
                  <a:cubicBezTo>
                    <a:pt x="564539" y="142430"/>
                    <a:pt x="563619" y="141673"/>
                    <a:pt x="563510" y="140697"/>
                  </a:cubicBezTo>
                  <a:lnTo>
                    <a:pt x="560532" y="107012"/>
                  </a:lnTo>
                  <a:cubicBezTo>
                    <a:pt x="560423" y="105930"/>
                    <a:pt x="561182" y="105009"/>
                    <a:pt x="562265" y="104900"/>
                  </a:cubicBezTo>
                  <a:lnTo>
                    <a:pt x="600607" y="101489"/>
                  </a:lnTo>
                  <a:lnTo>
                    <a:pt x="597683" y="68669"/>
                  </a:lnTo>
                  <a:cubicBezTo>
                    <a:pt x="597629" y="67641"/>
                    <a:pt x="598388" y="66720"/>
                    <a:pt x="599417" y="66612"/>
                  </a:cubicBezTo>
                  <a:close/>
                  <a:moveTo>
                    <a:pt x="885578" y="40076"/>
                  </a:moveTo>
                  <a:cubicBezTo>
                    <a:pt x="826114" y="45491"/>
                    <a:pt x="766596" y="50745"/>
                    <a:pt x="707132" y="55944"/>
                  </a:cubicBezTo>
                  <a:cubicBezTo>
                    <a:pt x="704100" y="56214"/>
                    <a:pt x="703828" y="57298"/>
                    <a:pt x="704045" y="59897"/>
                  </a:cubicBezTo>
                  <a:cubicBezTo>
                    <a:pt x="709407" y="119415"/>
                    <a:pt x="714714" y="178879"/>
                    <a:pt x="719860" y="238397"/>
                  </a:cubicBezTo>
                  <a:cubicBezTo>
                    <a:pt x="720130" y="241213"/>
                    <a:pt x="720834" y="242026"/>
                    <a:pt x="723813" y="241754"/>
                  </a:cubicBezTo>
                  <a:cubicBezTo>
                    <a:pt x="783277" y="236339"/>
                    <a:pt x="842795" y="231086"/>
                    <a:pt x="902258" y="225887"/>
                  </a:cubicBezTo>
                  <a:cubicBezTo>
                    <a:pt x="905075" y="225670"/>
                    <a:pt x="905942" y="225021"/>
                    <a:pt x="905670" y="221987"/>
                  </a:cubicBezTo>
                  <a:cubicBezTo>
                    <a:pt x="902908" y="192309"/>
                    <a:pt x="900362" y="162578"/>
                    <a:pt x="897709" y="132900"/>
                  </a:cubicBezTo>
                  <a:cubicBezTo>
                    <a:pt x="895055" y="103223"/>
                    <a:pt x="892402" y="73491"/>
                    <a:pt x="889856" y="43813"/>
                  </a:cubicBezTo>
                  <a:cubicBezTo>
                    <a:pt x="889586" y="40726"/>
                    <a:pt x="888936" y="39751"/>
                    <a:pt x="885578" y="40076"/>
                  </a:cubicBezTo>
                  <a:close/>
                  <a:moveTo>
                    <a:pt x="257199" y="59138"/>
                  </a:moveTo>
                  <a:cubicBezTo>
                    <a:pt x="258174" y="59030"/>
                    <a:pt x="258986" y="59734"/>
                    <a:pt x="259095" y="60708"/>
                  </a:cubicBezTo>
                  <a:lnTo>
                    <a:pt x="281787" y="316327"/>
                  </a:lnTo>
                  <a:cubicBezTo>
                    <a:pt x="281894" y="317302"/>
                    <a:pt x="281191" y="318114"/>
                    <a:pt x="280217" y="318223"/>
                  </a:cubicBezTo>
                  <a:lnTo>
                    <a:pt x="24598" y="340914"/>
                  </a:lnTo>
                  <a:cubicBezTo>
                    <a:pt x="23622" y="341022"/>
                    <a:pt x="22756" y="340318"/>
                    <a:pt x="22702" y="339344"/>
                  </a:cubicBezTo>
                  <a:lnTo>
                    <a:pt x="10" y="83725"/>
                  </a:lnTo>
                  <a:cubicBezTo>
                    <a:pt x="-97" y="82751"/>
                    <a:pt x="606" y="81938"/>
                    <a:pt x="1580" y="81830"/>
                  </a:cubicBezTo>
                  <a:close/>
                  <a:moveTo>
                    <a:pt x="402557" y="46302"/>
                  </a:moveTo>
                  <a:cubicBezTo>
                    <a:pt x="404235" y="46140"/>
                    <a:pt x="405698" y="47386"/>
                    <a:pt x="405860" y="49064"/>
                  </a:cubicBezTo>
                  <a:lnTo>
                    <a:pt x="411979" y="117844"/>
                  </a:lnTo>
                  <a:lnTo>
                    <a:pt x="375207" y="121093"/>
                  </a:lnTo>
                  <a:lnTo>
                    <a:pt x="381761" y="194963"/>
                  </a:lnTo>
                  <a:cubicBezTo>
                    <a:pt x="381815" y="195992"/>
                    <a:pt x="381057" y="196913"/>
                    <a:pt x="380027" y="197021"/>
                  </a:cubicBezTo>
                  <a:lnTo>
                    <a:pt x="347209" y="199945"/>
                  </a:lnTo>
                  <a:cubicBezTo>
                    <a:pt x="346126" y="200054"/>
                    <a:pt x="345205" y="199241"/>
                    <a:pt x="345097" y="198158"/>
                  </a:cubicBezTo>
                  <a:lnTo>
                    <a:pt x="341901" y="162252"/>
                  </a:lnTo>
                  <a:lnTo>
                    <a:pt x="306320" y="165393"/>
                  </a:lnTo>
                  <a:cubicBezTo>
                    <a:pt x="305291" y="165447"/>
                    <a:pt x="304371" y="164689"/>
                    <a:pt x="304263" y="163769"/>
                  </a:cubicBezTo>
                  <a:lnTo>
                    <a:pt x="301284" y="130083"/>
                  </a:lnTo>
                  <a:cubicBezTo>
                    <a:pt x="301175" y="129000"/>
                    <a:pt x="301933" y="128079"/>
                    <a:pt x="303016" y="127971"/>
                  </a:cubicBezTo>
                  <a:lnTo>
                    <a:pt x="338543" y="124830"/>
                  </a:lnTo>
                  <a:lnTo>
                    <a:pt x="335457" y="90115"/>
                  </a:lnTo>
                  <a:lnTo>
                    <a:pt x="299876" y="93256"/>
                  </a:lnTo>
                  <a:cubicBezTo>
                    <a:pt x="298846" y="93311"/>
                    <a:pt x="297926" y="92552"/>
                    <a:pt x="297818" y="91523"/>
                  </a:cubicBezTo>
                  <a:lnTo>
                    <a:pt x="294840" y="57838"/>
                  </a:lnTo>
                  <a:cubicBezTo>
                    <a:pt x="294730" y="56754"/>
                    <a:pt x="295488" y="55835"/>
                    <a:pt x="296573" y="55726"/>
                  </a:cubicBezTo>
                  <a:lnTo>
                    <a:pt x="356199" y="50419"/>
                  </a:lnTo>
                  <a:lnTo>
                    <a:pt x="372933" y="48956"/>
                  </a:lnTo>
                  <a:close/>
                  <a:moveTo>
                    <a:pt x="476643" y="38613"/>
                  </a:moveTo>
                  <a:cubicBezTo>
                    <a:pt x="479026" y="38396"/>
                    <a:pt x="481137" y="40183"/>
                    <a:pt x="481354" y="42566"/>
                  </a:cubicBezTo>
                  <a:lnTo>
                    <a:pt x="483953" y="71811"/>
                  </a:lnTo>
                  <a:cubicBezTo>
                    <a:pt x="484170" y="73977"/>
                    <a:pt x="482546" y="75872"/>
                    <a:pt x="480380" y="76089"/>
                  </a:cubicBezTo>
                  <a:lnTo>
                    <a:pt x="451136" y="78688"/>
                  </a:lnTo>
                  <a:cubicBezTo>
                    <a:pt x="448752" y="78905"/>
                    <a:pt x="446695" y="77118"/>
                    <a:pt x="446424" y="74735"/>
                  </a:cubicBezTo>
                  <a:lnTo>
                    <a:pt x="443878" y="45923"/>
                  </a:lnTo>
                  <a:cubicBezTo>
                    <a:pt x="443661" y="43487"/>
                    <a:pt x="445449" y="41374"/>
                    <a:pt x="447832" y="41157"/>
                  </a:cubicBezTo>
                  <a:close/>
                  <a:moveTo>
                    <a:pt x="923489" y="0"/>
                  </a:moveTo>
                  <a:cubicBezTo>
                    <a:pt x="923813" y="0"/>
                    <a:pt x="924029" y="55"/>
                    <a:pt x="924301" y="163"/>
                  </a:cubicBezTo>
                  <a:cubicBezTo>
                    <a:pt x="924733" y="108"/>
                    <a:pt x="925059" y="270"/>
                    <a:pt x="925167" y="867"/>
                  </a:cubicBezTo>
                  <a:cubicBezTo>
                    <a:pt x="925166" y="921"/>
                    <a:pt x="925166" y="921"/>
                    <a:pt x="925166" y="921"/>
                  </a:cubicBezTo>
                  <a:cubicBezTo>
                    <a:pt x="925275" y="1137"/>
                    <a:pt x="925384" y="1354"/>
                    <a:pt x="925384" y="1625"/>
                  </a:cubicBezTo>
                  <a:lnTo>
                    <a:pt x="948075" y="257244"/>
                  </a:lnTo>
                  <a:cubicBezTo>
                    <a:pt x="948183" y="258218"/>
                    <a:pt x="947479" y="259031"/>
                    <a:pt x="946504" y="259139"/>
                  </a:cubicBezTo>
                  <a:lnTo>
                    <a:pt x="690885" y="281830"/>
                  </a:lnTo>
                  <a:cubicBezTo>
                    <a:pt x="690343" y="281884"/>
                    <a:pt x="689856" y="281668"/>
                    <a:pt x="689477" y="281290"/>
                  </a:cubicBezTo>
                  <a:cubicBezTo>
                    <a:pt x="689422" y="281235"/>
                    <a:pt x="689422" y="281235"/>
                    <a:pt x="689423" y="281180"/>
                  </a:cubicBezTo>
                  <a:cubicBezTo>
                    <a:pt x="689207" y="280910"/>
                    <a:pt x="689043" y="280585"/>
                    <a:pt x="688990" y="280206"/>
                  </a:cubicBezTo>
                  <a:lnTo>
                    <a:pt x="666298" y="24588"/>
                  </a:lnTo>
                  <a:cubicBezTo>
                    <a:pt x="666190" y="23612"/>
                    <a:pt x="666894" y="22800"/>
                    <a:pt x="667869" y="22692"/>
                  </a:cubicBezTo>
                  <a:close/>
                </a:path>
              </a:pathLst>
            </a:custGeom>
            <a:solidFill>
              <a:srgbClr val="000000"/>
            </a:solidFill>
            <a:ln w="4567" cap="flat">
              <a:noFill/>
              <a:prstDash val="solid"/>
              <a:miter/>
            </a:ln>
          </p:spPr>
          <p:txBody>
            <a:bodyPr wrap="square" rtlCol="0" anchor="ctr">
              <a:noAutofit/>
            </a:bodyPr>
            <a:lstStyle/>
            <a:p>
              <a:endParaRPr lang="en-US"/>
            </a:p>
          </p:txBody>
        </p:sp>
      </p:grpSp>
      <p:grpSp>
        <p:nvGrpSpPr>
          <p:cNvPr id="19" name="Group 18">
            <a:extLst>
              <a:ext uri="{FF2B5EF4-FFF2-40B4-BE49-F238E27FC236}">
                <a16:creationId xmlns:a16="http://schemas.microsoft.com/office/drawing/2014/main" id="{215708A5-C3E1-45CA-BAD5-51C8ACAC6416}"/>
              </a:ext>
            </a:extLst>
          </p:cNvPr>
          <p:cNvGrpSpPr/>
          <p:nvPr/>
        </p:nvGrpSpPr>
        <p:grpSpPr>
          <a:xfrm>
            <a:off x="1768696" y="1596831"/>
            <a:ext cx="4714503" cy="526702"/>
            <a:chOff x="3017859" y="4310610"/>
            <a:chExt cx="1870812" cy="526702"/>
          </a:xfrm>
        </p:grpSpPr>
        <p:sp>
          <p:nvSpPr>
            <p:cNvPr id="20" name="TextBox 19">
              <a:extLst>
                <a:ext uri="{FF2B5EF4-FFF2-40B4-BE49-F238E27FC236}">
                  <a16:creationId xmlns:a16="http://schemas.microsoft.com/office/drawing/2014/main" id="{5711DA9F-D51C-4D50-8624-55C05A832091}"/>
                </a:ext>
              </a:extLst>
            </p:cNvPr>
            <p:cNvSpPr txBox="1"/>
            <p:nvPr/>
          </p:nvSpPr>
          <p:spPr>
            <a:xfrm>
              <a:off x="3021856" y="4560313"/>
              <a:ext cx="1866815" cy="276999"/>
            </a:xfrm>
            <a:prstGeom prst="rect">
              <a:avLst/>
            </a:prstGeom>
            <a:noFill/>
          </p:spPr>
          <p:txBody>
            <a:bodyPr wrap="square" rtlCol="0">
              <a:spAutoFit/>
            </a:bodyPr>
            <a:lstStyle/>
            <a:p>
              <a:r>
                <a:rPr lang="en-US" altLang="ko-KR" sz="1200" dirty="0">
                  <a:solidFill>
                    <a:schemeClr val="tx1">
                      <a:lumMod val="75000"/>
                      <a:lumOff val="25000"/>
                    </a:schemeClr>
                  </a:solidFill>
                  <a:effectLst>
                    <a:glow rad="127000">
                      <a:schemeClr val="accent1">
                        <a:alpha val="0"/>
                      </a:schemeClr>
                    </a:glow>
                  </a:effectLst>
                  <a:cs typeface="Arial" pitchFamily="34" charset="0"/>
                </a:rPr>
                <a:t>Clients will be able to create User Profiles</a:t>
              </a:r>
            </a:p>
          </p:txBody>
        </p:sp>
        <p:sp>
          <p:nvSpPr>
            <p:cNvPr id="21" name="TextBox 20">
              <a:extLst>
                <a:ext uri="{FF2B5EF4-FFF2-40B4-BE49-F238E27FC236}">
                  <a16:creationId xmlns:a16="http://schemas.microsoft.com/office/drawing/2014/main" id="{E135CC5E-7A02-4A03-9BF6-D8DA05A6CE11}"/>
                </a:ext>
              </a:extLst>
            </p:cNvPr>
            <p:cNvSpPr txBox="1"/>
            <p:nvPr/>
          </p:nvSpPr>
          <p:spPr>
            <a:xfrm>
              <a:off x="3017859" y="4310610"/>
              <a:ext cx="1870812" cy="276999"/>
            </a:xfrm>
            <a:prstGeom prst="rect">
              <a:avLst/>
            </a:prstGeom>
            <a:noFill/>
          </p:spPr>
          <p:txBody>
            <a:bodyPr wrap="square" rtlCol="0">
              <a:spAutoFit/>
            </a:bodyPr>
            <a:lstStyle/>
            <a:p>
              <a:r>
                <a:rPr lang="en-US" altLang="ko-KR" sz="1200" b="1" dirty="0">
                  <a:solidFill>
                    <a:schemeClr val="tx1">
                      <a:lumMod val="75000"/>
                      <a:lumOff val="25000"/>
                    </a:schemeClr>
                  </a:solidFill>
                  <a:effectLst>
                    <a:glow rad="127000">
                      <a:schemeClr val="accent1">
                        <a:alpha val="0"/>
                      </a:schemeClr>
                    </a:glow>
                  </a:effectLst>
                  <a:cs typeface="Arial" pitchFamily="34" charset="0"/>
                </a:rPr>
                <a:t>User Profiles</a:t>
              </a:r>
              <a:endParaRPr lang="ko-KR" altLang="en-US" sz="1200" b="1" dirty="0">
                <a:solidFill>
                  <a:schemeClr val="tx1">
                    <a:lumMod val="75000"/>
                    <a:lumOff val="25000"/>
                  </a:schemeClr>
                </a:solidFill>
                <a:effectLst>
                  <a:glow rad="127000">
                    <a:schemeClr val="accent1">
                      <a:alpha val="0"/>
                    </a:schemeClr>
                  </a:glow>
                </a:effectLst>
                <a:cs typeface="Arial" pitchFamily="34" charset="0"/>
              </a:endParaRPr>
            </a:p>
          </p:txBody>
        </p:sp>
      </p:grpSp>
      <p:grpSp>
        <p:nvGrpSpPr>
          <p:cNvPr id="22" name="Group 21">
            <a:extLst>
              <a:ext uri="{FF2B5EF4-FFF2-40B4-BE49-F238E27FC236}">
                <a16:creationId xmlns:a16="http://schemas.microsoft.com/office/drawing/2014/main" id="{3523B16A-BEE3-4DA1-B3D6-CD3D437ED950}"/>
              </a:ext>
            </a:extLst>
          </p:cNvPr>
          <p:cNvGrpSpPr/>
          <p:nvPr/>
        </p:nvGrpSpPr>
        <p:grpSpPr>
          <a:xfrm>
            <a:off x="1768695" y="2559110"/>
            <a:ext cx="4714503" cy="526702"/>
            <a:chOff x="3017859" y="4310610"/>
            <a:chExt cx="1870812" cy="526702"/>
          </a:xfrm>
        </p:grpSpPr>
        <p:sp>
          <p:nvSpPr>
            <p:cNvPr id="23" name="TextBox 22">
              <a:extLst>
                <a:ext uri="{FF2B5EF4-FFF2-40B4-BE49-F238E27FC236}">
                  <a16:creationId xmlns:a16="http://schemas.microsoft.com/office/drawing/2014/main" id="{D7A40F82-8740-4006-8DF9-6A996F06B792}"/>
                </a:ext>
              </a:extLst>
            </p:cNvPr>
            <p:cNvSpPr txBox="1"/>
            <p:nvPr/>
          </p:nvSpPr>
          <p:spPr>
            <a:xfrm>
              <a:off x="3021856" y="4560313"/>
              <a:ext cx="1866815" cy="276999"/>
            </a:xfrm>
            <a:prstGeom prst="rect">
              <a:avLst/>
            </a:prstGeom>
            <a:noFill/>
          </p:spPr>
          <p:txBody>
            <a:bodyPr wrap="square" rtlCol="0">
              <a:spAutoFit/>
            </a:bodyPr>
            <a:lstStyle/>
            <a:p>
              <a:r>
                <a:rPr lang="en-US" altLang="ko-KR" sz="1200" dirty="0">
                  <a:solidFill>
                    <a:schemeClr val="tx1">
                      <a:lumMod val="75000"/>
                      <a:lumOff val="25000"/>
                    </a:schemeClr>
                  </a:solidFill>
                  <a:effectLst>
                    <a:glow rad="127000">
                      <a:schemeClr val="accent1">
                        <a:alpha val="0"/>
                      </a:schemeClr>
                    </a:glow>
                  </a:effectLst>
                  <a:cs typeface="Arial" pitchFamily="34" charset="0"/>
                </a:rPr>
                <a:t>Businesses will be able to create Business Profiles</a:t>
              </a:r>
            </a:p>
          </p:txBody>
        </p:sp>
        <p:sp>
          <p:nvSpPr>
            <p:cNvPr id="24" name="TextBox 23">
              <a:extLst>
                <a:ext uri="{FF2B5EF4-FFF2-40B4-BE49-F238E27FC236}">
                  <a16:creationId xmlns:a16="http://schemas.microsoft.com/office/drawing/2014/main" id="{0D566A9F-A3EB-4ED8-B766-DB216567CB59}"/>
                </a:ext>
              </a:extLst>
            </p:cNvPr>
            <p:cNvSpPr txBox="1"/>
            <p:nvPr/>
          </p:nvSpPr>
          <p:spPr>
            <a:xfrm>
              <a:off x="3017859" y="4310610"/>
              <a:ext cx="1870812" cy="276999"/>
            </a:xfrm>
            <a:prstGeom prst="rect">
              <a:avLst/>
            </a:prstGeom>
            <a:noFill/>
          </p:spPr>
          <p:txBody>
            <a:bodyPr wrap="square" rtlCol="0">
              <a:spAutoFit/>
            </a:bodyPr>
            <a:lstStyle/>
            <a:p>
              <a:r>
                <a:rPr lang="en-US" altLang="ko-KR" sz="1200" b="1" dirty="0">
                  <a:solidFill>
                    <a:schemeClr val="tx1">
                      <a:lumMod val="75000"/>
                      <a:lumOff val="25000"/>
                    </a:schemeClr>
                  </a:solidFill>
                  <a:effectLst>
                    <a:glow rad="127000">
                      <a:schemeClr val="accent1">
                        <a:alpha val="0"/>
                      </a:schemeClr>
                    </a:glow>
                  </a:effectLst>
                  <a:cs typeface="Arial" pitchFamily="34" charset="0"/>
                </a:rPr>
                <a:t>Business Profiles</a:t>
              </a:r>
              <a:endParaRPr lang="ko-KR" altLang="en-US" sz="1200" b="1" dirty="0">
                <a:solidFill>
                  <a:schemeClr val="tx1">
                    <a:lumMod val="75000"/>
                    <a:lumOff val="25000"/>
                  </a:schemeClr>
                </a:solidFill>
                <a:effectLst>
                  <a:glow rad="127000">
                    <a:schemeClr val="accent1">
                      <a:alpha val="0"/>
                    </a:schemeClr>
                  </a:glow>
                </a:effectLst>
                <a:cs typeface="Arial" pitchFamily="34" charset="0"/>
              </a:endParaRPr>
            </a:p>
          </p:txBody>
        </p:sp>
      </p:grpSp>
      <p:grpSp>
        <p:nvGrpSpPr>
          <p:cNvPr id="25" name="Group 24">
            <a:extLst>
              <a:ext uri="{FF2B5EF4-FFF2-40B4-BE49-F238E27FC236}">
                <a16:creationId xmlns:a16="http://schemas.microsoft.com/office/drawing/2014/main" id="{4B505E22-A6C3-4470-A4BD-AFE73BBC1F98}"/>
              </a:ext>
            </a:extLst>
          </p:cNvPr>
          <p:cNvGrpSpPr/>
          <p:nvPr/>
        </p:nvGrpSpPr>
        <p:grpSpPr>
          <a:xfrm>
            <a:off x="1789119" y="3492018"/>
            <a:ext cx="4714503" cy="711368"/>
            <a:chOff x="3017859" y="4310610"/>
            <a:chExt cx="1870812" cy="711368"/>
          </a:xfrm>
        </p:grpSpPr>
        <p:sp>
          <p:nvSpPr>
            <p:cNvPr id="26" name="TextBox 25">
              <a:extLst>
                <a:ext uri="{FF2B5EF4-FFF2-40B4-BE49-F238E27FC236}">
                  <a16:creationId xmlns:a16="http://schemas.microsoft.com/office/drawing/2014/main" id="{E362F19D-8C19-490A-962E-04BC89EAB930}"/>
                </a:ext>
              </a:extLst>
            </p:cNvPr>
            <p:cNvSpPr txBox="1"/>
            <p:nvPr/>
          </p:nvSpPr>
          <p:spPr>
            <a:xfrm>
              <a:off x="3021856" y="4560313"/>
              <a:ext cx="1866815" cy="461665"/>
            </a:xfrm>
            <a:prstGeom prst="rect">
              <a:avLst/>
            </a:prstGeom>
            <a:noFill/>
          </p:spPr>
          <p:txBody>
            <a:bodyPr wrap="square" rtlCol="0">
              <a:spAutoFit/>
            </a:bodyPr>
            <a:lstStyle/>
            <a:p>
              <a:r>
                <a:rPr lang="en-US" altLang="ko-KR" sz="1200" dirty="0">
                  <a:solidFill>
                    <a:schemeClr val="tx1">
                      <a:lumMod val="75000"/>
                      <a:lumOff val="25000"/>
                    </a:schemeClr>
                  </a:solidFill>
                  <a:effectLst>
                    <a:glow rad="127000">
                      <a:schemeClr val="accent1">
                        <a:alpha val="0"/>
                      </a:schemeClr>
                    </a:glow>
                  </a:effectLst>
                  <a:cs typeface="Arial" pitchFamily="34" charset="0"/>
                </a:rPr>
                <a:t>Search shops and go shopping and leave reviews about you experience</a:t>
              </a:r>
            </a:p>
          </p:txBody>
        </p:sp>
        <p:sp>
          <p:nvSpPr>
            <p:cNvPr id="27" name="TextBox 26">
              <a:extLst>
                <a:ext uri="{FF2B5EF4-FFF2-40B4-BE49-F238E27FC236}">
                  <a16:creationId xmlns:a16="http://schemas.microsoft.com/office/drawing/2014/main" id="{133EC107-A365-4014-8CEB-A6D0FBBD2295}"/>
                </a:ext>
              </a:extLst>
            </p:cNvPr>
            <p:cNvSpPr txBox="1"/>
            <p:nvPr/>
          </p:nvSpPr>
          <p:spPr>
            <a:xfrm>
              <a:off x="3017859" y="4310610"/>
              <a:ext cx="1870812" cy="276999"/>
            </a:xfrm>
            <a:prstGeom prst="rect">
              <a:avLst/>
            </a:prstGeom>
            <a:noFill/>
          </p:spPr>
          <p:txBody>
            <a:bodyPr wrap="square" rtlCol="0">
              <a:spAutoFit/>
            </a:bodyPr>
            <a:lstStyle/>
            <a:p>
              <a:r>
                <a:rPr lang="en-US" altLang="ko-KR" sz="1200" b="1" dirty="0">
                  <a:solidFill>
                    <a:schemeClr val="tx1">
                      <a:lumMod val="75000"/>
                      <a:lumOff val="25000"/>
                    </a:schemeClr>
                  </a:solidFill>
                  <a:effectLst>
                    <a:glow rad="127000">
                      <a:schemeClr val="accent1">
                        <a:alpha val="0"/>
                      </a:schemeClr>
                    </a:glow>
                  </a:effectLst>
                  <a:cs typeface="Arial" pitchFamily="34" charset="0"/>
                </a:rPr>
                <a:t>Shop and Make reviews</a:t>
              </a:r>
              <a:endParaRPr lang="ko-KR" altLang="en-US" sz="1200" b="1" dirty="0">
                <a:solidFill>
                  <a:schemeClr val="tx1">
                    <a:lumMod val="75000"/>
                    <a:lumOff val="25000"/>
                  </a:schemeClr>
                </a:solidFill>
                <a:effectLst>
                  <a:glow rad="127000">
                    <a:schemeClr val="accent1">
                      <a:alpha val="0"/>
                    </a:schemeClr>
                  </a:glow>
                </a:effectLst>
                <a:cs typeface="Arial" pitchFamily="34" charset="0"/>
              </a:endParaRPr>
            </a:p>
          </p:txBody>
        </p:sp>
      </p:grpSp>
      <p:sp>
        <p:nvSpPr>
          <p:cNvPr id="28" name="Rectangle 27">
            <a:extLst>
              <a:ext uri="{FF2B5EF4-FFF2-40B4-BE49-F238E27FC236}">
                <a16:creationId xmlns:a16="http://schemas.microsoft.com/office/drawing/2014/main" id="{879E9534-2A28-4893-BFBB-19EACA6220D9}"/>
              </a:ext>
            </a:extLst>
          </p:cNvPr>
          <p:cNvSpPr>
            <a:spLocks noChangeAspect="1"/>
          </p:cNvSpPr>
          <p:nvPr/>
        </p:nvSpPr>
        <p:spPr>
          <a:xfrm>
            <a:off x="708917" y="1432869"/>
            <a:ext cx="822960" cy="822960"/>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effectLst>
                <a:glow rad="127000">
                  <a:schemeClr val="accent1">
                    <a:alpha val="0"/>
                  </a:schemeClr>
                </a:glow>
              </a:effectLst>
            </a:endParaRPr>
          </a:p>
        </p:txBody>
      </p:sp>
      <p:sp>
        <p:nvSpPr>
          <p:cNvPr id="29" name="Rectangle 28">
            <a:extLst>
              <a:ext uri="{FF2B5EF4-FFF2-40B4-BE49-F238E27FC236}">
                <a16:creationId xmlns:a16="http://schemas.microsoft.com/office/drawing/2014/main" id="{0B37F521-7FC8-4D70-97AE-5971BF8412DB}"/>
              </a:ext>
            </a:extLst>
          </p:cNvPr>
          <p:cNvSpPr>
            <a:spLocks noChangeAspect="1"/>
          </p:cNvSpPr>
          <p:nvPr/>
        </p:nvSpPr>
        <p:spPr>
          <a:xfrm>
            <a:off x="710781" y="2440253"/>
            <a:ext cx="822960" cy="822960"/>
          </a:xfrm>
          <a:prstGeom prst="rect">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effectLst>
                <a:glow rad="127000">
                  <a:schemeClr val="accent1">
                    <a:alpha val="0"/>
                  </a:schemeClr>
                </a:glow>
              </a:effectLst>
            </a:endParaRPr>
          </a:p>
        </p:txBody>
      </p:sp>
      <p:sp>
        <p:nvSpPr>
          <p:cNvPr id="30" name="Rectangle 29">
            <a:extLst>
              <a:ext uri="{FF2B5EF4-FFF2-40B4-BE49-F238E27FC236}">
                <a16:creationId xmlns:a16="http://schemas.microsoft.com/office/drawing/2014/main" id="{476D0F5D-3EDE-4733-BBB2-5CB75D108900}"/>
              </a:ext>
            </a:extLst>
          </p:cNvPr>
          <p:cNvSpPr>
            <a:spLocks noChangeAspect="1"/>
          </p:cNvSpPr>
          <p:nvPr/>
        </p:nvSpPr>
        <p:spPr>
          <a:xfrm>
            <a:off x="713991" y="3441630"/>
            <a:ext cx="812811" cy="822960"/>
          </a:xfrm>
          <a:prstGeom prst="rect">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effectLst>
                <a:glow rad="127000">
                  <a:schemeClr val="accent1">
                    <a:alpha val="0"/>
                  </a:schemeClr>
                </a:glow>
              </a:effectLst>
            </a:endParaRPr>
          </a:p>
        </p:txBody>
      </p:sp>
      <p:grpSp>
        <p:nvGrpSpPr>
          <p:cNvPr id="31" name="Group 30">
            <a:extLst>
              <a:ext uri="{FF2B5EF4-FFF2-40B4-BE49-F238E27FC236}">
                <a16:creationId xmlns:a16="http://schemas.microsoft.com/office/drawing/2014/main" id="{C9891F26-20B1-4356-AF95-1F7C0ABCA4B3}"/>
              </a:ext>
            </a:extLst>
          </p:cNvPr>
          <p:cNvGrpSpPr/>
          <p:nvPr/>
        </p:nvGrpSpPr>
        <p:grpSpPr>
          <a:xfrm>
            <a:off x="1789118" y="4575038"/>
            <a:ext cx="4714503" cy="526702"/>
            <a:chOff x="3017859" y="4310610"/>
            <a:chExt cx="1870812" cy="526702"/>
          </a:xfrm>
        </p:grpSpPr>
        <p:sp>
          <p:nvSpPr>
            <p:cNvPr id="32" name="TextBox 31">
              <a:extLst>
                <a:ext uri="{FF2B5EF4-FFF2-40B4-BE49-F238E27FC236}">
                  <a16:creationId xmlns:a16="http://schemas.microsoft.com/office/drawing/2014/main" id="{574E8C8D-BF88-4691-8F2D-0D0054BE2375}"/>
                </a:ext>
              </a:extLst>
            </p:cNvPr>
            <p:cNvSpPr txBox="1"/>
            <p:nvPr/>
          </p:nvSpPr>
          <p:spPr>
            <a:xfrm>
              <a:off x="3021856" y="4560313"/>
              <a:ext cx="1866815" cy="276999"/>
            </a:xfrm>
            <a:prstGeom prst="rect">
              <a:avLst/>
            </a:prstGeom>
            <a:noFill/>
          </p:spPr>
          <p:txBody>
            <a:bodyPr wrap="square" rtlCol="0">
              <a:spAutoFit/>
            </a:bodyPr>
            <a:lstStyle/>
            <a:p>
              <a:r>
                <a:rPr lang="en-US" altLang="ko-KR" sz="1200" dirty="0">
                  <a:solidFill>
                    <a:schemeClr val="tx1">
                      <a:lumMod val="75000"/>
                      <a:lumOff val="25000"/>
                    </a:schemeClr>
                  </a:solidFill>
                  <a:effectLst>
                    <a:glow rad="127000">
                      <a:schemeClr val="accent1">
                        <a:alpha val="0"/>
                      </a:schemeClr>
                    </a:glow>
                  </a:effectLst>
                  <a:cs typeface="Arial" pitchFamily="34" charset="0"/>
                </a:rPr>
                <a:t>For each of your reviews obtain coins </a:t>
              </a:r>
            </a:p>
          </p:txBody>
        </p:sp>
        <p:sp>
          <p:nvSpPr>
            <p:cNvPr id="33" name="TextBox 32">
              <a:extLst>
                <a:ext uri="{FF2B5EF4-FFF2-40B4-BE49-F238E27FC236}">
                  <a16:creationId xmlns:a16="http://schemas.microsoft.com/office/drawing/2014/main" id="{3540A894-E9B9-442D-8220-F3AE6C9AA907}"/>
                </a:ext>
              </a:extLst>
            </p:cNvPr>
            <p:cNvSpPr txBox="1"/>
            <p:nvPr/>
          </p:nvSpPr>
          <p:spPr>
            <a:xfrm>
              <a:off x="3017859" y="4310610"/>
              <a:ext cx="1870812" cy="276999"/>
            </a:xfrm>
            <a:prstGeom prst="rect">
              <a:avLst/>
            </a:prstGeom>
            <a:noFill/>
          </p:spPr>
          <p:txBody>
            <a:bodyPr wrap="square" rtlCol="0">
              <a:spAutoFit/>
            </a:bodyPr>
            <a:lstStyle/>
            <a:p>
              <a:r>
                <a:rPr lang="en-US" altLang="ko-KR" sz="1200" b="1" dirty="0">
                  <a:solidFill>
                    <a:schemeClr val="tx1">
                      <a:lumMod val="75000"/>
                      <a:lumOff val="25000"/>
                    </a:schemeClr>
                  </a:solidFill>
                  <a:effectLst>
                    <a:glow rad="127000">
                      <a:schemeClr val="accent1">
                        <a:alpha val="0"/>
                      </a:schemeClr>
                    </a:glow>
                  </a:effectLst>
                  <a:cs typeface="Arial" pitchFamily="34" charset="0"/>
                </a:rPr>
                <a:t>Obtain coins</a:t>
              </a:r>
              <a:endParaRPr lang="ko-KR" altLang="en-US" sz="1200" b="1" dirty="0">
                <a:solidFill>
                  <a:schemeClr val="tx1">
                    <a:lumMod val="75000"/>
                    <a:lumOff val="25000"/>
                  </a:schemeClr>
                </a:solidFill>
                <a:effectLst>
                  <a:glow rad="127000">
                    <a:schemeClr val="accent1">
                      <a:alpha val="0"/>
                    </a:schemeClr>
                  </a:glow>
                </a:effectLst>
                <a:cs typeface="Arial" pitchFamily="34" charset="0"/>
              </a:endParaRPr>
            </a:p>
          </p:txBody>
        </p:sp>
      </p:grpSp>
      <p:sp>
        <p:nvSpPr>
          <p:cNvPr id="34" name="Rectangle 33">
            <a:extLst>
              <a:ext uri="{FF2B5EF4-FFF2-40B4-BE49-F238E27FC236}">
                <a16:creationId xmlns:a16="http://schemas.microsoft.com/office/drawing/2014/main" id="{568BF563-0A5C-4DED-9082-4B49CDC3C79B}"/>
              </a:ext>
            </a:extLst>
          </p:cNvPr>
          <p:cNvSpPr>
            <a:spLocks noChangeAspect="1"/>
          </p:cNvSpPr>
          <p:nvPr/>
        </p:nvSpPr>
        <p:spPr>
          <a:xfrm>
            <a:off x="710781" y="4442424"/>
            <a:ext cx="822960" cy="822960"/>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effectLst>
                <a:glow rad="127000">
                  <a:schemeClr val="accent1">
                    <a:alpha val="0"/>
                  </a:schemeClr>
                </a:glow>
              </a:effectLst>
            </a:endParaRPr>
          </a:p>
        </p:txBody>
      </p:sp>
      <p:grpSp>
        <p:nvGrpSpPr>
          <p:cNvPr id="35" name="Group 34">
            <a:extLst>
              <a:ext uri="{FF2B5EF4-FFF2-40B4-BE49-F238E27FC236}">
                <a16:creationId xmlns:a16="http://schemas.microsoft.com/office/drawing/2014/main" id="{399324D7-D40F-4114-BED3-2E1A76CDE769}"/>
              </a:ext>
            </a:extLst>
          </p:cNvPr>
          <p:cNvGrpSpPr/>
          <p:nvPr/>
        </p:nvGrpSpPr>
        <p:grpSpPr>
          <a:xfrm>
            <a:off x="1755829" y="5467022"/>
            <a:ext cx="4714503" cy="711368"/>
            <a:chOff x="3017859" y="4310610"/>
            <a:chExt cx="1870812" cy="711368"/>
          </a:xfrm>
        </p:grpSpPr>
        <p:sp>
          <p:nvSpPr>
            <p:cNvPr id="36" name="TextBox 35">
              <a:extLst>
                <a:ext uri="{FF2B5EF4-FFF2-40B4-BE49-F238E27FC236}">
                  <a16:creationId xmlns:a16="http://schemas.microsoft.com/office/drawing/2014/main" id="{6D048D7B-56FA-47BA-A490-5A95D02105C3}"/>
                </a:ext>
              </a:extLst>
            </p:cNvPr>
            <p:cNvSpPr txBox="1"/>
            <p:nvPr/>
          </p:nvSpPr>
          <p:spPr>
            <a:xfrm>
              <a:off x="3021856" y="4560313"/>
              <a:ext cx="1866815"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Next time you go shopping, use your coins to get discounts and rewards</a:t>
              </a:r>
            </a:p>
          </p:txBody>
        </p:sp>
        <p:sp>
          <p:nvSpPr>
            <p:cNvPr id="37" name="TextBox 36">
              <a:extLst>
                <a:ext uri="{FF2B5EF4-FFF2-40B4-BE49-F238E27FC236}">
                  <a16:creationId xmlns:a16="http://schemas.microsoft.com/office/drawing/2014/main" id="{EE93C95E-830C-402D-BDF1-1756728AF455}"/>
                </a:ext>
              </a:extLst>
            </p:cNvPr>
            <p:cNvSpPr txBox="1"/>
            <p:nvPr/>
          </p:nvSpPr>
          <p:spPr>
            <a:xfrm>
              <a:off x="3017859" y="4310610"/>
              <a:ext cx="1870812"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Use your coins in the shops</a:t>
              </a:r>
              <a:endParaRPr lang="ko-KR" altLang="en-US" sz="1200" b="1" dirty="0">
                <a:solidFill>
                  <a:schemeClr val="tx1">
                    <a:lumMod val="75000"/>
                    <a:lumOff val="25000"/>
                  </a:schemeClr>
                </a:solidFill>
                <a:cs typeface="Arial" pitchFamily="34" charset="0"/>
              </a:endParaRPr>
            </a:p>
          </p:txBody>
        </p:sp>
      </p:grpSp>
      <p:sp>
        <p:nvSpPr>
          <p:cNvPr id="38" name="Rectangle 37">
            <a:extLst>
              <a:ext uri="{FF2B5EF4-FFF2-40B4-BE49-F238E27FC236}">
                <a16:creationId xmlns:a16="http://schemas.microsoft.com/office/drawing/2014/main" id="{D9137305-B5BF-4D60-8B6F-48BEE226390A}"/>
              </a:ext>
            </a:extLst>
          </p:cNvPr>
          <p:cNvSpPr>
            <a:spLocks noChangeAspect="1"/>
          </p:cNvSpPr>
          <p:nvPr/>
        </p:nvSpPr>
        <p:spPr>
          <a:xfrm>
            <a:off x="710781" y="5439773"/>
            <a:ext cx="822960" cy="822960"/>
          </a:xfrm>
          <a:prstGeom prst="rect">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 name="Rounded Rectangle 7">
            <a:extLst>
              <a:ext uri="{FF2B5EF4-FFF2-40B4-BE49-F238E27FC236}">
                <a16:creationId xmlns:a16="http://schemas.microsoft.com/office/drawing/2014/main" id="{99F13CC4-E381-4E66-AC5A-58C7BD839204}"/>
              </a:ext>
            </a:extLst>
          </p:cNvPr>
          <p:cNvSpPr>
            <a:spLocks noChangeAspect="1"/>
          </p:cNvSpPr>
          <p:nvPr/>
        </p:nvSpPr>
        <p:spPr>
          <a:xfrm>
            <a:off x="1103592" y="1559808"/>
            <a:ext cx="317026" cy="548640"/>
          </a:xfrm>
          <a:custGeom>
            <a:avLst/>
            <a:gdLst/>
            <a:ahLst/>
            <a:cxnLst/>
            <a:rect l="l" t="t" r="r" b="b"/>
            <a:pathLst>
              <a:path w="1872208" h="324000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effectLst>
                <a:glow rad="127000">
                  <a:schemeClr val="accent1">
                    <a:alpha val="0"/>
                  </a:schemeClr>
                </a:glow>
              </a:effectLst>
            </a:endParaRPr>
          </a:p>
        </p:txBody>
      </p:sp>
      <p:sp>
        <p:nvSpPr>
          <p:cNvPr id="46" name="TextBox 45">
            <a:extLst>
              <a:ext uri="{FF2B5EF4-FFF2-40B4-BE49-F238E27FC236}">
                <a16:creationId xmlns:a16="http://schemas.microsoft.com/office/drawing/2014/main" id="{12CEE827-6E3C-45A9-A9FC-F5376557196C}"/>
              </a:ext>
            </a:extLst>
          </p:cNvPr>
          <p:cNvSpPr txBox="1"/>
          <p:nvPr/>
        </p:nvSpPr>
        <p:spPr>
          <a:xfrm rot="21036380">
            <a:off x="6956404" y="2027184"/>
            <a:ext cx="1858097" cy="307777"/>
          </a:xfrm>
          <a:prstGeom prst="rect">
            <a:avLst/>
          </a:prstGeom>
          <a:noFill/>
        </p:spPr>
        <p:txBody>
          <a:bodyPr wrap="square" lIns="108000" rIns="108000" rtlCol="0">
            <a:spAutoFit/>
          </a:bodyPr>
          <a:lstStyle/>
          <a:p>
            <a:r>
              <a:rPr lang="en-US" altLang="ko-KR" sz="1400" b="1" dirty="0">
                <a:cs typeface="Arial" pitchFamily="34" charset="0"/>
              </a:rPr>
              <a:t>Your points Wallet</a:t>
            </a:r>
            <a:endParaRPr lang="ko-KR" altLang="en-US" sz="1400" b="1" dirty="0">
              <a:cs typeface="Arial" pitchFamily="34" charset="0"/>
            </a:endParaRPr>
          </a:p>
        </p:txBody>
      </p:sp>
      <p:sp>
        <p:nvSpPr>
          <p:cNvPr id="147" name="Round Same Side Corner Rectangle 8">
            <a:extLst>
              <a:ext uri="{FF2B5EF4-FFF2-40B4-BE49-F238E27FC236}">
                <a16:creationId xmlns:a16="http://schemas.microsoft.com/office/drawing/2014/main" id="{56043AF6-F47C-4614-98E4-10CACA11673E}"/>
              </a:ext>
            </a:extLst>
          </p:cNvPr>
          <p:cNvSpPr>
            <a:spLocks noChangeAspect="1"/>
          </p:cNvSpPr>
          <p:nvPr/>
        </p:nvSpPr>
        <p:spPr>
          <a:xfrm>
            <a:off x="1058119" y="3527277"/>
            <a:ext cx="243030" cy="640080"/>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bg1"/>
          </a:solidFill>
          <a:ln w="3810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ffectLst>
                <a:glow rad="127000">
                  <a:schemeClr val="accent1">
                    <a:alpha val="0"/>
                  </a:schemeClr>
                </a:glow>
              </a:effectLst>
            </a:endParaRPr>
          </a:p>
        </p:txBody>
      </p:sp>
      <p:sp>
        <p:nvSpPr>
          <p:cNvPr id="47" name="Round Same Side Corner Rectangle 8">
            <a:extLst>
              <a:ext uri="{FF2B5EF4-FFF2-40B4-BE49-F238E27FC236}">
                <a16:creationId xmlns:a16="http://schemas.microsoft.com/office/drawing/2014/main" id="{56043AF6-F47C-4614-98E4-10CACA11673E}"/>
              </a:ext>
            </a:extLst>
          </p:cNvPr>
          <p:cNvSpPr>
            <a:spLocks noChangeAspect="1"/>
          </p:cNvSpPr>
          <p:nvPr/>
        </p:nvSpPr>
        <p:spPr>
          <a:xfrm>
            <a:off x="762016" y="1515759"/>
            <a:ext cx="243030" cy="640080"/>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bg1"/>
          </a:solidFill>
          <a:ln w="3810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ffectLst>
                <a:glow rad="127000">
                  <a:schemeClr val="accent1">
                    <a:alpha val="0"/>
                  </a:schemeClr>
                </a:glow>
              </a:effectLst>
            </a:endParaRPr>
          </a:p>
        </p:txBody>
      </p:sp>
      <p:sp>
        <p:nvSpPr>
          <p:cNvPr id="48" name="Rectangle 9">
            <a:extLst>
              <a:ext uri="{FF2B5EF4-FFF2-40B4-BE49-F238E27FC236}">
                <a16:creationId xmlns:a16="http://schemas.microsoft.com/office/drawing/2014/main" id="{12F74242-0AFC-480B-BCE3-A6CFBE0E9EE2}"/>
              </a:ext>
            </a:extLst>
          </p:cNvPr>
          <p:cNvSpPr>
            <a:spLocks noChangeAspect="1"/>
          </p:cNvSpPr>
          <p:nvPr/>
        </p:nvSpPr>
        <p:spPr>
          <a:xfrm>
            <a:off x="1113942" y="3684299"/>
            <a:ext cx="374415" cy="457200"/>
          </a:xfrm>
          <a:custGeom>
            <a:avLst/>
            <a:gdLst/>
            <a:ahLst/>
            <a:cxnLst/>
            <a:rect l="l" t="t" r="r" b="b"/>
            <a:pathLst>
              <a:path w="2075151" h="2084561">
                <a:moveTo>
                  <a:pt x="687322" y="720390"/>
                </a:moveTo>
                <a:lnTo>
                  <a:pt x="792251" y="1226101"/>
                </a:lnTo>
                <a:lnTo>
                  <a:pt x="654923" y="1226101"/>
                </a:lnTo>
                <a:lnTo>
                  <a:pt x="519418" y="720390"/>
                </a:lnTo>
                <a:close/>
                <a:moveTo>
                  <a:pt x="1088790" y="720390"/>
                </a:moveTo>
                <a:lnTo>
                  <a:pt x="1088790" y="1226101"/>
                </a:lnTo>
                <a:lnTo>
                  <a:pt x="981085" y="1226101"/>
                </a:lnTo>
                <a:lnTo>
                  <a:pt x="876156" y="720390"/>
                </a:lnTo>
                <a:close/>
                <a:moveTo>
                  <a:pt x="1470928" y="720390"/>
                </a:moveTo>
                <a:lnTo>
                  <a:pt x="1399467" y="1226101"/>
                </a:lnTo>
                <a:lnTo>
                  <a:pt x="1273686" y="1226101"/>
                </a:lnTo>
                <a:lnTo>
                  <a:pt x="1273686" y="720390"/>
                </a:lnTo>
                <a:close/>
                <a:moveTo>
                  <a:pt x="1858098" y="720390"/>
                </a:moveTo>
                <a:lnTo>
                  <a:pt x="1704623" y="1226101"/>
                </a:lnTo>
                <a:lnTo>
                  <a:pt x="1586200" y="1226101"/>
                </a:lnTo>
                <a:lnTo>
                  <a:pt x="1657660" y="720390"/>
                </a:lnTo>
                <a:close/>
                <a:moveTo>
                  <a:pt x="326390" y="0"/>
                </a:moveTo>
                <a:lnTo>
                  <a:pt x="289467" y="9893"/>
                </a:lnTo>
                <a:lnTo>
                  <a:pt x="0" y="9893"/>
                </a:lnTo>
                <a:lnTo>
                  <a:pt x="0" y="194789"/>
                </a:lnTo>
                <a:lnTo>
                  <a:pt x="187165" y="194789"/>
                </a:lnTo>
                <a:lnTo>
                  <a:pt x="603775" y="1749601"/>
                </a:lnTo>
                <a:cubicBezTo>
                  <a:pt x="548018" y="1778252"/>
                  <a:pt x="511419" y="1836815"/>
                  <a:pt x="511419" y="1903926"/>
                </a:cubicBezTo>
                <a:cubicBezTo>
                  <a:pt x="511419" y="2003688"/>
                  <a:pt x="592292" y="2084561"/>
                  <a:pt x="692054" y="2084561"/>
                </a:cubicBezTo>
                <a:cubicBezTo>
                  <a:pt x="791816" y="2084561"/>
                  <a:pt x="872689" y="2003688"/>
                  <a:pt x="872689" y="1903926"/>
                </a:cubicBezTo>
                <a:cubicBezTo>
                  <a:pt x="872689" y="1844787"/>
                  <a:pt x="844269" y="1792285"/>
                  <a:pt x="798470" y="1761829"/>
                </a:cubicBezTo>
                <a:lnTo>
                  <a:pt x="797088" y="1756669"/>
                </a:lnTo>
                <a:lnTo>
                  <a:pt x="1597741" y="1756669"/>
                </a:lnTo>
                <a:cubicBezTo>
                  <a:pt x="1547621" y="1786323"/>
                  <a:pt x="1515869" y="1841417"/>
                  <a:pt x="1515869" y="1903926"/>
                </a:cubicBezTo>
                <a:cubicBezTo>
                  <a:pt x="1515869" y="2003688"/>
                  <a:pt x="1596742" y="2084561"/>
                  <a:pt x="1696504" y="2084561"/>
                </a:cubicBezTo>
                <a:cubicBezTo>
                  <a:pt x="1796266" y="2084561"/>
                  <a:pt x="1877139" y="2003688"/>
                  <a:pt x="1877139" y="1903926"/>
                </a:cubicBezTo>
                <a:cubicBezTo>
                  <a:pt x="1877139" y="1839781"/>
                  <a:pt x="1843704" y="1783446"/>
                  <a:pt x="1791551" y="1754164"/>
                </a:cubicBezTo>
                <a:lnTo>
                  <a:pt x="1791551" y="1571773"/>
                </a:lnTo>
                <a:lnTo>
                  <a:pt x="747545" y="1571773"/>
                </a:lnTo>
                <a:lnTo>
                  <a:pt x="704465" y="1410997"/>
                </a:lnTo>
                <a:lnTo>
                  <a:pt x="1746053" y="1410997"/>
                </a:lnTo>
                <a:lnTo>
                  <a:pt x="1746942" y="1411267"/>
                </a:lnTo>
                <a:cubicBezTo>
                  <a:pt x="1794837" y="1425803"/>
                  <a:pt x="1845447" y="1398759"/>
                  <a:pt x="1859982" y="1350864"/>
                </a:cubicBezTo>
                <a:lnTo>
                  <a:pt x="2071222" y="654816"/>
                </a:lnTo>
                <a:cubicBezTo>
                  <a:pt x="2085757" y="606922"/>
                  <a:pt x="2058714" y="556312"/>
                  <a:pt x="2010819" y="541777"/>
                </a:cubicBezTo>
                <a:lnTo>
                  <a:pt x="2007334" y="540719"/>
                </a:lnTo>
                <a:cubicBezTo>
                  <a:pt x="1997276" y="537666"/>
                  <a:pt x="1987098" y="536448"/>
                  <a:pt x="1977200" y="537834"/>
                </a:cubicBezTo>
                <a:lnTo>
                  <a:pt x="1977200" y="535494"/>
                </a:lnTo>
                <a:lnTo>
                  <a:pt x="469875" y="535494"/>
                </a:lnTo>
                <a:close/>
              </a:path>
            </a:pathLst>
          </a:custGeom>
          <a:solidFill>
            <a:schemeClr val="accent2"/>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effectLst>
                <a:glow rad="127000">
                  <a:schemeClr val="accent1">
                    <a:alpha val="0"/>
                  </a:schemeClr>
                </a:glow>
              </a:effectLst>
            </a:endParaRPr>
          </a:p>
        </p:txBody>
      </p:sp>
      <p:sp>
        <p:nvSpPr>
          <p:cNvPr id="49" name="Round Same Side Corner Rectangle 8">
            <a:extLst>
              <a:ext uri="{FF2B5EF4-FFF2-40B4-BE49-F238E27FC236}">
                <a16:creationId xmlns:a16="http://schemas.microsoft.com/office/drawing/2014/main" id="{56043AF6-F47C-4614-98E4-10CACA11673E}"/>
              </a:ext>
            </a:extLst>
          </p:cNvPr>
          <p:cNvSpPr>
            <a:spLocks noChangeAspect="1"/>
          </p:cNvSpPr>
          <p:nvPr/>
        </p:nvSpPr>
        <p:spPr>
          <a:xfrm>
            <a:off x="762799" y="3520326"/>
            <a:ext cx="243030" cy="640080"/>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bg1"/>
          </a:solidFill>
          <a:ln w="3810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ffectLst>
                <a:glow rad="127000">
                  <a:schemeClr val="accent1">
                    <a:alpha val="0"/>
                  </a:schemeClr>
                </a:glow>
              </a:effectLst>
            </a:endParaRPr>
          </a:p>
        </p:txBody>
      </p:sp>
      <p:sp>
        <p:nvSpPr>
          <p:cNvPr id="50" name="Round Same Side Corner Rectangle 8">
            <a:extLst>
              <a:ext uri="{FF2B5EF4-FFF2-40B4-BE49-F238E27FC236}">
                <a16:creationId xmlns:a16="http://schemas.microsoft.com/office/drawing/2014/main" id="{56043AF6-F47C-4614-98E4-10CACA11673E}"/>
              </a:ext>
            </a:extLst>
          </p:cNvPr>
          <p:cNvSpPr>
            <a:spLocks noChangeAspect="1"/>
          </p:cNvSpPr>
          <p:nvPr/>
        </p:nvSpPr>
        <p:spPr>
          <a:xfrm>
            <a:off x="762016" y="2526429"/>
            <a:ext cx="243030" cy="640080"/>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bg1"/>
          </a:solidFill>
          <a:ln w="38100">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ffectLst>
                <a:glow rad="127000">
                  <a:schemeClr val="accent1">
                    <a:alpha val="0"/>
                  </a:schemeClr>
                </a:glow>
              </a:effectLst>
            </a:endParaRPr>
          </a:p>
        </p:txBody>
      </p:sp>
      <p:sp>
        <p:nvSpPr>
          <p:cNvPr id="51" name="Rounded Rectangle 7">
            <a:extLst>
              <a:ext uri="{FF2B5EF4-FFF2-40B4-BE49-F238E27FC236}">
                <a16:creationId xmlns:a16="http://schemas.microsoft.com/office/drawing/2014/main" id="{99F13CC4-E381-4E66-AC5A-58C7BD839204}"/>
              </a:ext>
            </a:extLst>
          </p:cNvPr>
          <p:cNvSpPr>
            <a:spLocks noChangeAspect="1"/>
          </p:cNvSpPr>
          <p:nvPr/>
        </p:nvSpPr>
        <p:spPr>
          <a:xfrm>
            <a:off x="1103592" y="2561431"/>
            <a:ext cx="317026" cy="548640"/>
          </a:xfrm>
          <a:custGeom>
            <a:avLst/>
            <a:gdLst/>
            <a:ahLst/>
            <a:cxnLst/>
            <a:rect l="l" t="t" r="r" b="b"/>
            <a:pathLst>
              <a:path w="1872208" h="324000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effectLst>
                <a:glow rad="127000">
                  <a:schemeClr val="accent1">
                    <a:alpha val="0"/>
                  </a:schemeClr>
                </a:glow>
              </a:effectLst>
            </a:endParaRPr>
          </a:p>
        </p:txBody>
      </p:sp>
      <p:sp>
        <p:nvSpPr>
          <p:cNvPr id="52" name="Round Same Side Corner Rectangle 8">
            <a:extLst>
              <a:ext uri="{FF2B5EF4-FFF2-40B4-BE49-F238E27FC236}">
                <a16:creationId xmlns:a16="http://schemas.microsoft.com/office/drawing/2014/main" id="{56043AF6-F47C-4614-98E4-10CACA11673E}"/>
              </a:ext>
            </a:extLst>
          </p:cNvPr>
          <p:cNvSpPr>
            <a:spLocks noChangeAspect="1"/>
          </p:cNvSpPr>
          <p:nvPr/>
        </p:nvSpPr>
        <p:spPr>
          <a:xfrm>
            <a:off x="762016" y="4546016"/>
            <a:ext cx="243030" cy="640080"/>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bg1"/>
          </a:solidFill>
          <a:ln w="3810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ffectLst>
                <a:glow rad="127000">
                  <a:schemeClr val="accent1">
                    <a:alpha val="0"/>
                  </a:schemeClr>
                </a:glow>
              </a:effectLst>
            </a:endParaRPr>
          </a:p>
        </p:txBody>
      </p:sp>
      <p:sp>
        <p:nvSpPr>
          <p:cNvPr id="53" name="Block Arc 10">
            <a:extLst>
              <a:ext uri="{FF2B5EF4-FFF2-40B4-BE49-F238E27FC236}">
                <a16:creationId xmlns:a16="http://schemas.microsoft.com/office/drawing/2014/main" id="{22A4C894-7162-42C4-9725-A8F49F06BCB1}"/>
              </a:ext>
            </a:extLst>
          </p:cNvPr>
          <p:cNvSpPr>
            <a:spLocks noChangeAspect="1"/>
          </p:cNvSpPr>
          <p:nvPr/>
        </p:nvSpPr>
        <p:spPr>
          <a:xfrm>
            <a:off x="1068732" y="4858629"/>
            <a:ext cx="404991" cy="274320"/>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ln>
                <a:solidFill>
                  <a:schemeClr val="tx1">
                    <a:lumMod val="85000"/>
                    <a:lumOff val="15000"/>
                  </a:schemeClr>
                </a:solidFill>
              </a:ln>
              <a:solidFill>
                <a:schemeClr val="tx1">
                  <a:lumMod val="85000"/>
                  <a:lumOff val="15000"/>
                </a:schemeClr>
              </a:solidFill>
              <a:effectLst>
                <a:glow rad="127000">
                  <a:schemeClr val="accent1">
                    <a:alpha val="0"/>
                  </a:schemeClr>
                </a:glow>
              </a:effectLst>
            </a:endParaRPr>
          </a:p>
        </p:txBody>
      </p:sp>
      <p:sp>
        <p:nvSpPr>
          <p:cNvPr id="58" name="Isosceles Triangle 68">
            <a:extLst>
              <a:ext uri="{FF2B5EF4-FFF2-40B4-BE49-F238E27FC236}">
                <a16:creationId xmlns:a16="http://schemas.microsoft.com/office/drawing/2014/main" id="{2802B8DA-D79F-437B-9FC4-530FEE689402}"/>
              </a:ext>
            </a:extLst>
          </p:cNvPr>
          <p:cNvSpPr>
            <a:spLocks noChangeAspect="1"/>
          </p:cNvSpPr>
          <p:nvPr/>
        </p:nvSpPr>
        <p:spPr>
          <a:xfrm rot="10800000">
            <a:off x="837016" y="2664474"/>
            <a:ext cx="91440" cy="219456"/>
          </a:xfrm>
          <a:custGeom>
            <a:avLst/>
            <a:gdLst/>
            <a:ahLst/>
            <a:cxnLst/>
            <a:rect l="l" t="t" r="r" b="b"/>
            <a:pathLst>
              <a:path w="1040400" h="3240000">
                <a:moveTo>
                  <a:pt x="41345" y="940666"/>
                </a:moveTo>
                <a:lnTo>
                  <a:pt x="1242" y="653403"/>
                </a:lnTo>
                <a:lnTo>
                  <a:pt x="0" y="653403"/>
                </a:lnTo>
                <a:lnTo>
                  <a:pt x="1057" y="652077"/>
                </a:lnTo>
                <a:lnTo>
                  <a:pt x="447" y="647712"/>
                </a:lnTo>
                <a:lnTo>
                  <a:pt x="4531" y="647712"/>
                </a:lnTo>
                <a:lnTo>
                  <a:pt x="520200" y="0"/>
                </a:lnTo>
                <a:lnTo>
                  <a:pt x="659109" y="174478"/>
                </a:lnTo>
                <a:close/>
                <a:moveTo>
                  <a:pt x="101622" y="1372451"/>
                </a:moveTo>
                <a:lnTo>
                  <a:pt x="61820" y="1087335"/>
                </a:lnTo>
                <a:lnTo>
                  <a:pt x="728036" y="261055"/>
                </a:lnTo>
                <a:lnTo>
                  <a:pt x="870500" y="439998"/>
                </a:lnTo>
                <a:lnTo>
                  <a:pt x="860164" y="431664"/>
                </a:lnTo>
                <a:close/>
                <a:moveTo>
                  <a:pt x="161365" y="1800403"/>
                </a:moveTo>
                <a:lnTo>
                  <a:pt x="122098" y="1519120"/>
                </a:lnTo>
                <a:lnTo>
                  <a:pt x="930953" y="515931"/>
                </a:lnTo>
                <a:lnTo>
                  <a:pt x="1035869" y="647712"/>
                </a:lnTo>
                <a:lnTo>
                  <a:pt x="1039954" y="647712"/>
                </a:lnTo>
                <a:lnTo>
                  <a:pt x="1039345" y="652078"/>
                </a:lnTo>
                <a:lnTo>
                  <a:pt x="1040400" y="653403"/>
                </a:lnTo>
                <a:lnTo>
                  <a:pt x="1039160" y="653403"/>
                </a:lnTo>
                <a:lnTo>
                  <a:pt x="1029316" y="723920"/>
                </a:lnTo>
                <a:close/>
                <a:moveTo>
                  <a:pt x="217894" y="2205330"/>
                </a:moveTo>
                <a:lnTo>
                  <a:pt x="181840" y="1947070"/>
                </a:lnTo>
                <a:lnTo>
                  <a:pt x="1000266" y="932012"/>
                </a:lnTo>
                <a:lnTo>
                  <a:pt x="949113" y="1298429"/>
                </a:lnTo>
                <a:close/>
                <a:moveTo>
                  <a:pt x="330192" y="2564220"/>
                </a:moveTo>
                <a:lnTo>
                  <a:pt x="267995" y="2564220"/>
                </a:lnTo>
                <a:lnTo>
                  <a:pt x="237100" y="2342912"/>
                </a:lnTo>
                <a:lnTo>
                  <a:pt x="242309" y="2347112"/>
                </a:lnTo>
                <a:lnTo>
                  <a:pt x="920063" y="1506522"/>
                </a:lnTo>
                <a:lnTo>
                  <a:pt x="865005" y="1900914"/>
                </a:lnTo>
                <a:close/>
                <a:moveTo>
                  <a:pt x="772406" y="2564220"/>
                </a:moveTo>
                <a:lnTo>
                  <a:pt x="468924" y="2564220"/>
                </a:lnTo>
                <a:lnTo>
                  <a:pt x="835955" y="2109008"/>
                </a:lnTo>
                <a:close/>
                <a:moveTo>
                  <a:pt x="892044" y="3240000"/>
                </a:moveTo>
                <a:lnTo>
                  <a:pt x="148356" y="3240000"/>
                </a:lnTo>
                <a:lnTo>
                  <a:pt x="276144" y="2663936"/>
                </a:lnTo>
                <a:lnTo>
                  <a:pt x="764256"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effectLst>
                <a:glow rad="127000">
                  <a:schemeClr val="accent1">
                    <a:alpha val="0"/>
                  </a:schemeClr>
                </a:glow>
              </a:effectLst>
            </a:endParaRPr>
          </a:p>
        </p:txBody>
      </p:sp>
      <p:sp>
        <p:nvSpPr>
          <p:cNvPr id="5" name="Oval 4"/>
          <p:cNvSpPr>
            <a:spLocks noChangeAspect="1"/>
          </p:cNvSpPr>
          <p:nvPr/>
        </p:nvSpPr>
        <p:spPr>
          <a:xfrm>
            <a:off x="1259352" y="4695499"/>
            <a:ext cx="91440" cy="91440"/>
          </a:xfrm>
          <a:prstGeom prst="ellipse">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accent1"/>
                </a:solidFill>
                <a:effectLst>
                  <a:glow rad="127000">
                    <a:schemeClr val="accent1">
                      <a:alpha val="0"/>
                    </a:schemeClr>
                  </a:glow>
                </a:effectLst>
              </a:rPr>
              <a:t>$</a:t>
            </a:r>
          </a:p>
        </p:txBody>
      </p:sp>
      <p:sp>
        <p:nvSpPr>
          <p:cNvPr id="59" name="Oval 58"/>
          <p:cNvSpPr>
            <a:spLocks noChangeAspect="1"/>
          </p:cNvSpPr>
          <p:nvPr/>
        </p:nvSpPr>
        <p:spPr>
          <a:xfrm>
            <a:off x="1207633" y="4546016"/>
            <a:ext cx="91440" cy="91440"/>
          </a:xfrm>
          <a:prstGeom prst="ellipse">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accent1"/>
                </a:solidFill>
                <a:effectLst>
                  <a:glow rad="127000">
                    <a:schemeClr val="accent1">
                      <a:alpha val="0"/>
                    </a:schemeClr>
                  </a:glow>
                </a:effectLst>
              </a:rPr>
              <a:t>$</a:t>
            </a:r>
          </a:p>
        </p:txBody>
      </p:sp>
      <p:sp>
        <p:nvSpPr>
          <p:cNvPr id="60" name="Round Same Side Corner Rectangle 8">
            <a:extLst>
              <a:ext uri="{FF2B5EF4-FFF2-40B4-BE49-F238E27FC236}">
                <a16:creationId xmlns:a16="http://schemas.microsoft.com/office/drawing/2014/main" id="{56043AF6-F47C-4614-98E4-10CACA11673E}"/>
              </a:ext>
            </a:extLst>
          </p:cNvPr>
          <p:cNvSpPr>
            <a:spLocks noChangeAspect="1"/>
          </p:cNvSpPr>
          <p:nvPr/>
        </p:nvSpPr>
        <p:spPr>
          <a:xfrm>
            <a:off x="761221" y="5531213"/>
            <a:ext cx="243030" cy="640080"/>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bg1"/>
          </a:solidFill>
          <a:ln w="3810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63" name="Oval 62"/>
          <p:cNvSpPr>
            <a:spLocks noChangeAspect="1"/>
          </p:cNvSpPr>
          <p:nvPr/>
        </p:nvSpPr>
        <p:spPr>
          <a:xfrm>
            <a:off x="1337461" y="4575038"/>
            <a:ext cx="91440" cy="91440"/>
          </a:xfrm>
          <a:prstGeom prst="ellipse">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accent1"/>
                </a:solidFill>
                <a:effectLst>
                  <a:glow rad="127000">
                    <a:schemeClr val="accent1">
                      <a:alpha val="0"/>
                    </a:schemeClr>
                  </a:glow>
                </a:effectLst>
              </a:rPr>
              <a:t>$</a:t>
            </a:r>
          </a:p>
        </p:txBody>
      </p:sp>
      <p:grpSp>
        <p:nvGrpSpPr>
          <p:cNvPr id="74" name="Group 73">
            <a:extLst>
              <a:ext uri="{FF2B5EF4-FFF2-40B4-BE49-F238E27FC236}">
                <a16:creationId xmlns:a16="http://schemas.microsoft.com/office/drawing/2014/main" id="{16E2C8E2-5212-4E41-A332-0AA38266C653}"/>
              </a:ext>
            </a:extLst>
          </p:cNvPr>
          <p:cNvGrpSpPr>
            <a:grpSpLocks noChangeAspect="1"/>
          </p:cNvGrpSpPr>
          <p:nvPr/>
        </p:nvGrpSpPr>
        <p:grpSpPr>
          <a:xfrm>
            <a:off x="1154581" y="5731775"/>
            <a:ext cx="228600" cy="228600"/>
            <a:chOff x="5572893" y="3891288"/>
            <a:chExt cx="1045028" cy="1045029"/>
          </a:xfrm>
        </p:grpSpPr>
        <p:sp>
          <p:nvSpPr>
            <p:cNvPr id="75" name="Rectangle 74">
              <a:extLst>
                <a:ext uri="{FF2B5EF4-FFF2-40B4-BE49-F238E27FC236}">
                  <a16:creationId xmlns:a16="http://schemas.microsoft.com/office/drawing/2014/main" id="{FAA1EE95-2B9A-4010-92BB-56C2D2187DA6}"/>
                </a:ext>
              </a:extLst>
            </p:cNvPr>
            <p:cNvSpPr/>
            <p:nvPr/>
          </p:nvSpPr>
          <p:spPr>
            <a:xfrm>
              <a:off x="5572893" y="3891288"/>
              <a:ext cx="1045028" cy="10450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14B2672A-3BF5-488F-9E3D-1F066ACDA601}"/>
                </a:ext>
              </a:extLst>
            </p:cNvPr>
            <p:cNvGrpSpPr/>
            <p:nvPr/>
          </p:nvGrpSpPr>
          <p:grpSpPr>
            <a:xfrm>
              <a:off x="5637139" y="3939653"/>
              <a:ext cx="917684" cy="916899"/>
              <a:chOff x="3590925" y="923925"/>
              <a:chExt cx="5010626" cy="5006339"/>
            </a:xfrm>
          </p:grpSpPr>
          <p:sp>
            <p:nvSpPr>
              <p:cNvPr id="77" name="Graphic 2">
                <a:extLst>
                  <a:ext uri="{FF2B5EF4-FFF2-40B4-BE49-F238E27FC236}">
                    <a16:creationId xmlns:a16="http://schemas.microsoft.com/office/drawing/2014/main" id="{9E5DF061-A95A-4D70-911F-8C371FD41B67}"/>
                  </a:ext>
                </a:extLst>
              </p:cNvPr>
              <p:cNvSpPr/>
              <p:nvPr/>
            </p:nvSpPr>
            <p:spPr>
              <a:xfrm>
                <a:off x="8000428" y="2529649"/>
                <a:ext cx="199167" cy="199358"/>
              </a:xfrm>
              <a:custGeom>
                <a:avLst/>
                <a:gdLst>
                  <a:gd name="connsiteX0" fmla="*/ 0 w 199167"/>
                  <a:gd name="connsiteY0" fmla="*/ 199358 h 199358"/>
                  <a:gd name="connsiteX1" fmla="*/ 0 w 199167"/>
                  <a:gd name="connsiteY1" fmla="*/ 16383 h 199358"/>
                  <a:gd name="connsiteX2" fmla="*/ 16383 w 199167"/>
                  <a:gd name="connsiteY2" fmla="*/ 0 h 199358"/>
                  <a:gd name="connsiteX3" fmla="*/ 183071 w 199167"/>
                  <a:gd name="connsiteY3" fmla="*/ 0 h 199358"/>
                  <a:gd name="connsiteX4" fmla="*/ 199168 w 199167"/>
                  <a:gd name="connsiteY4" fmla="*/ 16097 h 199358"/>
                  <a:gd name="connsiteX5" fmla="*/ 199168 w 199167"/>
                  <a:gd name="connsiteY5" fmla="*/ 199358 h 199358"/>
                  <a:gd name="connsiteX6" fmla="*/ 0 w 199167"/>
                  <a:gd name="connsiteY6" fmla="*/ 199358 h 199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167" h="199358">
                    <a:moveTo>
                      <a:pt x="0" y="199358"/>
                    </a:moveTo>
                    <a:lnTo>
                      <a:pt x="0" y="16383"/>
                    </a:lnTo>
                    <a:cubicBezTo>
                      <a:pt x="0" y="7334"/>
                      <a:pt x="7334" y="0"/>
                      <a:pt x="16383" y="0"/>
                    </a:cubicBezTo>
                    <a:lnTo>
                      <a:pt x="183071" y="0"/>
                    </a:lnTo>
                    <a:cubicBezTo>
                      <a:pt x="191929" y="0"/>
                      <a:pt x="199168" y="7239"/>
                      <a:pt x="199168" y="16097"/>
                    </a:cubicBezTo>
                    <a:lnTo>
                      <a:pt x="199168" y="199358"/>
                    </a:lnTo>
                    <a:lnTo>
                      <a:pt x="0" y="199358"/>
                    </a:lnTo>
                    <a:close/>
                  </a:path>
                </a:pathLst>
              </a:custGeom>
              <a:solidFill>
                <a:srgbClr val="000000"/>
              </a:solidFill>
              <a:ln w="9525" cap="flat">
                <a:noFill/>
                <a:prstDash val="solid"/>
                <a:miter/>
              </a:ln>
            </p:spPr>
            <p:txBody>
              <a:bodyPr rtlCol="0" anchor="ctr"/>
              <a:lstStyle/>
              <a:p>
                <a:endParaRPr lang="en-US"/>
              </a:p>
            </p:txBody>
          </p:sp>
          <p:sp>
            <p:nvSpPr>
              <p:cNvPr id="78" name="Graphic 2">
                <a:extLst>
                  <a:ext uri="{FF2B5EF4-FFF2-40B4-BE49-F238E27FC236}">
                    <a16:creationId xmlns:a16="http://schemas.microsoft.com/office/drawing/2014/main" id="{7B2068C2-7313-4026-9513-75E7FF34D73D}"/>
                  </a:ext>
                </a:extLst>
              </p:cNvPr>
              <p:cNvSpPr/>
              <p:nvPr/>
            </p:nvSpPr>
            <p:spPr>
              <a:xfrm>
                <a:off x="7869269" y="2929508"/>
                <a:ext cx="333755" cy="196881"/>
              </a:xfrm>
              <a:custGeom>
                <a:avLst/>
                <a:gdLst>
                  <a:gd name="connsiteX0" fmla="*/ 333756 w 333755"/>
                  <a:gd name="connsiteY0" fmla="*/ 196882 h 196881"/>
                  <a:gd name="connsiteX1" fmla="*/ 16383 w 333755"/>
                  <a:gd name="connsiteY1" fmla="*/ 196882 h 196881"/>
                  <a:gd name="connsiteX2" fmla="*/ 0 w 333755"/>
                  <a:gd name="connsiteY2" fmla="*/ 180499 h 196881"/>
                  <a:gd name="connsiteX3" fmla="*/ 0 w 333755"/>
                  <a:gd name="connsiteY3" fmla="*/ 16097 h 196881"/>
                  <a:gd name="connsiteX4" fmla="*/ 16097 w 333755"/>
                  <a:gd name="connsiteY4" fmla="*/ 0 h 196881"/>
                  <a:gd name="connsiteX5" fmla="*/ 333661 w 333755"/>
                  <a:gd name="connsiteY5" fmla="*/ 0 h 196881"/>
                  <a:gd name="connsiteX6" fmla="*/ 333661 w 333755"/>
                  <a:gd name="connsiteY6" fmla="*/ 196882 h 196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755" h="196881">
                    <a:moveTo>
                      <a:pt x="333756" y="196882"/>
                    </a:moveTo>
                    <a:lnTo>
                      <a:pt x="16383" y="196882"/>
                    </a:lnTo>
                    <a:cubicBezTo>
                      <a:pt x="7334" y="196882"/>
                      <a:pt x="0" y="189548"/>
                      <a:pt x="0" y="180499"/>
                    </a:cubicBezTo>
                    <a:lnTo>
                      <a:pt x="0" y="16097"/>
                    </a:lnTo>
                    <a:cubicBezTo>
                      <a:pt x="0" y="7239"/>
                      <a:pt x="7239" y="0"/>
                      <a:pt x="16097" y="0"/>
                    </a:cubicBezTo>
                    <a:lnTo>
                      <a:pt x="333661" y="0"/>
                    </a:lnTo>
                    <a:lnTo>
                      <a:pt x="333661" y="196882"/>
                    </a:lnTo>
                    <a:close/>
                  </a:path>
                </a:pathLst>
              </a:custGeom>
              <a:solidFill>
                <a:srgbClr val="000000"/>
              </a:solidFill>
              <a:ln w="9525" cap="flat">
                <a:noFill/>
                <a:prstDash val="solid"/>
                <a:miter/>
              </a:ln>
            </p:spPr>
            <p:txBody>
              <a:bodyPr rtlCol="0" anchor="ctr"/>
              <a:lstStyle/>
              <a:p>
                <a:endParaRPr lang="en-US"/>
              </a:p>
            </p:txBody>
          </p:sp>
          <p:sp>
            <p:nvSpPr>
              <p:cNvPr id="79" name="Graphic 2">
                <a:extLst>
                  <a:ext uri="{FF2B5EF4-FFF2-40B4-BE49-F238E27FC236}">
                    <a16:creationId xmlns:a16="http://schemas.microsoft.com/office/drawing/2014/main" id="{5DE03271-DE7A-48B4-984F-9C0BAB389118}"/>
                  </a:ext>
                </a:extLst>
              </p:cNvPr>
              <p:cNvSpPr/>
              <p:nvPr/>
            </p:nvSpPr>
            <p:spPr>
              <a:xfrm>
                <a:off x="7798212" y="2732150"/>
                <a:ext cx="202215" cy="590931"/>
              </a:xfrm>
              <a:custGeom>
                <a:avLst/>
                <a:gdLst>
                  <a:gd name="connsiteX0" fmla="*/ 186119 w 202215"/>
                  <a:gd name="connsiteY0" fmla="*/ 590931 h 590931"/>
                  <a:gd name="connsiteX1" fmla="*/ 16383 w 202215"/>
                  <a:gd name="connsiteY1" fmla="*/ 590931 h 590931"/>
                  <a:gd name="connsiteX2" fmla="*/ 0 w 202215"/>
                  <a:gd name="connsiteY2" fmla="*/ 574548 h 590931"/>
                  <a:gd name="connsiteX3" fmla="*/ 0 w 202215"/>
                  <a:gd name="connsiteY3" fmla="*/ 16097 h 590931"/>
                  <a:gd name="connsiteX4" fmla="*/ 16097 w 202215"/>
                  <a:gd name="connsiteY4" fmla="*/ 0 h 590931"/>
                  <a:gd name="connsiteX5" fmla="*/ 202216 w 202215"/>
                  <a:gd name="connsiteY5" fmla="*/ 0 h 590931"/>
                  <a:gd name="connsiteX6" fmla="*/ 202216 w 202215"/>
                  <a:gd name="connsiteY6" fmla="*/ 574738 h 590931"/>
                  <a:gd name="connsiteX7" fmla="*/ 186119 w 202215"/>
                  <a:gd name="connsiteY7" fmla="*/ 590931 h 590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2215" h="590931">
                    <a:moveTo>
                      <a:pt x="186119" y="590931"/>
                    </a:moveTo>
                    <a:lnTo>
                      <a:pt x="16383" y="590931"/>
                    </a:lnTo>
                    <a:cubicBezTo>
                      <a:pt x="7334" y="590931"/>
                      <a:pt x="0" y="583597"/>
                      <a:pt x="0" y="574548"/>
                    </a:cubicBezTo>
                    <a:lnTo>
                      <a:pt x="0" y="16097"/>
                    </a:lnTo>
                    <a:cubicBezTo>
                      <a:pt x="0" y="7239"/>
                      <a:pt x="7239" y="0"/>
                      <a:pt x="16097" y="0"/>
                    </a:cubicBezTo>
                    <a:lnTo>
                      <a:pt x="202216" y="0"/>
                    </a:lnTo>
                    <a:lnTo>
                      <a:pt x="202216" y="574738"/>
                    </a:lnTo>
                    <a:cubicBezTo>
                      <a:pt x="202216" y="583692"/>
                      <a:pt x="194977" y="590931"/>
                      <a:pt x="186119" y="590931"/>
                    </a:cubicBezTo>
                    <a:close/>
                  </a:path>
                </a:pathLst>
              </a:custGeom>
              <a:solidFill>
                <a:srgbClr val="000000"/>
              </a:solidFill>
              <a:ln w="9525" cap="flat">
                <a:noFill/>
                <a:prstDash val="solid"/>
                <a:miter/>
              </a:ln>
            </p:spPr>
            <p:txBody>
              <a:bodyPr rtlCol="0" anchor="ctr"/>
              <a:lstStyle/>
              <a:p>
                <a:endParaRPr lang="en-US"/>
              </a:p>
            </p:txBody>
          </p:sp>
          <p:sp>
            <p:nvSpPr>
              <p:cNvPr id="80" name="Graphic 2">
                <a:extLst>
                  <a:ext uri="{FF2B5EF4-FFF2-40B4-BE49-F238E27FC236}">
                    <a16:creationId xmlns:a16="http://schemas.microsoft.com/office/drawing/2014/main" id="{36368E5D-597C-428B-9CA7-37F40CD4E874}"/>
                  </a:ext>
                </a:extLst>
              </p:cNvPr>
              <p:cNvSpPr/>
              <p:nvPr/>
            </p:nvSpPr>
            <p:spPr>
              <a:xfrm>
                <a:off x="8203025" y="2730436"/>
                <a:ext cx="340042" cy="199167"/>
              </a:xfrm>
              <a:custGeom>
                <a:avLst/>
                <a:gdLst>
                  <a:gd name="connsiteX0" fmla="*/ 0 w 340042"/>
                  <a:gd name="connsiteY0" fmla="*/ 0 h 199167"/>
                  <a:gd name="connsiteX1" fmla="*/ 323660 w 340042"/>
                  <a:gd name="connsiteY1" fmla="*/ 0 h 199167"/>
                  <a:gd name="connsiteX2" fmla="*/ 340042 w 340042"/>
                  <a:gd name="connsiteY2" fmla="*/ 16383 h 199167"/>
                  <a:gd name="connsiteX3" fmla="*/ 340042 w 340042"/>
                  <a:gd name="connsiteY3" fmla="*/ 183071 h 199167"/>
                  <a:gd name="connsiteX4" fmla="*/ 323945 w 340042"/>
                  <a:gd name="connsiteY4" fmla="*/ 199168 h 199167"/>
                  <a:gd name="connsiteX5" fmla="*/ 95 w 340042"/>
                  <a:gd name="connsiteY5" fmla="*/ 199168 h 199167"/>
                  <a:gd name="connsiteX6" fmla="*/ 95 w 340042"/>
                  <a:gd name="connsiteY6" fmla="*/ 0 h 199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0042" h="199167">
                    <a:moveTo>
                      <a:pt x="0" y="0"/>
                    </a:moveTo>
                    <a:lnTo>
                      <a:pt x="323660" y="0"/>
                    </a:lnTo>
                    <a:cubicBezTo>
                      <a:pt x="332708" y="0"/>
                      <a:pt x="340042" y="7334"/>
                      <a:pt x="340042" y="16383"/>
                    </a:cubicBezTo>
                    <a:lnTo>
                      <a:pt x="340042" y="183071"/>
                    </a:lnTo>
                    <a:cubicBezTo>
                      <a:pt x="340042" y="191929"/>
                      <a:pt x="332804" y="199168"/>
                      <a:pt x="323945" y="199168"/>
                    </a:cubicBezTo>
                    <a:lnTo>
                      <a:pt x="95" y="199168"/>
                    </a:lnTo>
                    <a:lnTo>
                      <a:pt x="95" y="0"/>
                    </a:lnTo>
                    <a:close/>
                  </a:path>
                </a:pathLst>
              </a:custGeom>
              <a:solidFill>
                <a:srgbClr val="000000"/>
              </a:solidFill>
              <a:ln w="9525" cap="flat">
                <a:noFill/>
                <a:prstDash val="solid"/>
                <a:miter/>
              </a:ln>
            </p:spPr>
            <p:txBody>
              <a:bodyPr rtlCol="0" anchor="ctr"/>
              <a:lstStyle/>
              <a:p>
                <a:endParaRPr lang="en-US"/>
              </a:p>
            </p:txBody>
          </p:sp>
          <p:sp>
            <p:nvSpPr>
              <p:cNvPr id="81" name="Graphic 2">
                <a:extLst>
                  <a:ext uri="{FF2B5EF4-FFF2-40B4-BE49-F238E27FC236}">
                    <a16:creationId xmlns:a16="http://schemas.microsoft.com/office/drawing/2014/main" id="{57BAF4B3-4F26-4F2E-9A8E-3ED21C792A74}"/>
                  </a:ext>
                </a:extLst>
              </p:cNvPr>
              <p:cNvSpPr/>
              <p:nvPr/>
            </p:nvSpPr>
            <p:spPr>
              <a:xfrm>
                <a:off x="8398383" y="2528601"/>
                <a:ext cx="202215" cy="596169"/>
              </a:xfrm>
              <a:custGeom>
                <a:avLst/>
                <a:gdLst>
                  <a:gd name="connsiteX0" fmla="*/ 16097 w 202215"/>
                  <a:gd name="connsiteY0" fmla="*/ 0 h 596169"/>
                  <a:gd name="connsiteX1" fmla="*/ 185833 w 202215"/>
                  <a:gd name="connsiteY1" fmla="*/ 0 h 596169"/>
                  <a:gd name="connsiteX2" fmla="*/ 202216 w 202215"/>
                  <a:gd name="connsiteY2" fmla="*/ 16383 h 596169"/>
                  <a:gd name="connsiteX3" fmla="*/ 202216 w 202215"/>
                  <a:gd name="connsiteY3" fmla="*/ 580072 h 596169"/>
                  <a:gd name="connsiteX4" fmla="*/ 186119 w 202215"/>
                  <a:gd name="connsiteY4" fmla="*/ 596170 h 596169"/>
                  <a:gd name="connsiteX5" fmla="*/ 0 w 202215"/>
                  <a:gd name="connsiteY5" fmla="*/ 596170 h 596169"/>
                  <a:gd name="connsiteX6" fmla="*/ 0 w 202215"/>
                  <a:gd name="connsiteY6" fmla="*/ 16192 h 596169"/>
                  <a:gd name="connsiteX7" fmla="*/ 16097 w 202215"/>
                  <a:gd name="connsiteY7" fmla="*/ 0 h 596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2215" h="596169">
                    <a:moveTo>
                      <a:pt x="16097" y="0"/>
                    </a:moveTo>
                    <a:lnTo>
                      <a:pt x="185833" y="0"/>
                    </a:lnTo>
                    <a:cubicBezTo>
                      <a:pt x="194881" y="0"/>
                      <a:pt x="202216" y="7334"/>
                      <a:pt x="202216" y="16383"/>
                    </a:cubicBezTo>
                    <a:lnTo>
                      <a:pt x="202216" y="580072"/>
                    </a:lnTo>
                    <a:cubicBezTo>
                      <a:pt x="202216" y="588931"/>
                      <a:pt x="194977" y="596170"/>
                      <a:pt x="186119" y="596170"/>
                    </a:cubicBezTo>
                    <a:lnTo>
                      <a:pt x="0" y="596170"/>
                    </a:lnTo>
                    <a:lnTo>
                      <a:pt x="0" y="16192"/>
                    </a:lnTo>
                    <a:cubicBezTo>
                      <a:pt x="0" y="7239"/>
                      <a:pt x="7239" y="0"/>
                      <a:pt x="16097" y="0"/>
                    </a:cubicBezTo>
                    <a:close/>
                  </a:path>
                </a:pathLst>
              </a:custGeom>
              <a:solidFill>
                <a:srgbClr val="000000"/>
              </a:solidFill>
              <a:ln w="9525" cap="flat">
                <a:noFill/>
                <a:prstDash val="solid"/>
                <a:miter/>
              </a:ln>
            </p:spPr>
            <p:txBody>
              <a:bodyPr rtlCol="0" anchor="ctr"/>
              <a:lstStyle/>
              <a:p>
                <a:endParaRPr lang="en-US"/>
              </a:p>
            </p:txBody>
          </p:sp>
          <p:sp>
            <p:nvSpPr>
              <p:cNvPr id="82" name="Graphic 2">
                <a:extLst>
                  <a:ext uri="{FF2B5EF4-FFF2-40B4-BE49-F238E27FC236}">
                    <a16:creationId xmlns:a16="http://schemas.microsoft.com/office/drawing/2014/main" id="{CB976AF5-E60D-4500-B487-68D5AFBF68F1}"/>
                  </a:ext>
                </a:extLst>
              </p:cNvPr>
              <p:cNvSpPr/>
              <p:nvPr/>
            </p:nvSpPr>
            <p:spPr>
              <a:xfrm>
                <a:off x="7990808" y="4331112"/>
                <a:ext cx="275463" cy="202215"/>
              </a:xfrm>
              <a:custGeom>
                <a:avLst/>
                <a:gdLst>
                  <a:gd name="connsiteX0" fmla="*/ 16097 w 275463"/>
                  <a:gd name="connsiteY0" fmla="*/ 0 h 202215"/>
                  <a:gd name="connsiteX1" fmla="*/ 259080 w 275463"/>
                  <a:gd name="connsiteY1" fmla="*/ 0 h 202215"/>
                  <a:gd name="connsiteX2" fmla="*/ 275463 w 275463"/>
                  <a:gd name="connsiteY2" fmla="*/ 16383 h 202215"/>
                  <a:gd name="connsiteX3" fmla="*/ 275463 w 275463"/>
                  <a:gd name="connsiteY3" fmla="*/ 186119 h 202215"/>
                  <a:gd name="connsiteX4" fmla="*/ 259366 w 275463"/>
                  <a:gd name="connsiteY4" fmla="*/ 202216 h 202215"/>
                  <a:gd name="connsiteX5" fmla="*/ 0 w 275463"/>
                  <a:gd name="connsiteY5" fmla="*/ 202216 h 202215"/>
                  <a:gd name="connsiteX6" fmla="*/ 0 w 275463"/>
                  <a:gd name="connsiteY6" fmla="*/ 16097 h 202215"/>
                  <a:gd name="connsiteX7" fmla="*/ 16097 w 275463"/>
                  <a:gd name="connsiteY7" fmla="*/ 0 h 202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5463" h="202215">
                    <a:moveTo>
                      <a:pt x="16097" y="0"/>
                    </a:moveTo>
                    <a:lnTo>
                      <a:pt x="259080" y="0"/>
                    </a:lnTo>
                    <a:cubicBezTo>
                      <a:pt x="268129" y="0"/>
                      <a:pt x="275463" y="7334"/>
                      <a:pt x="275463" y="16383"/>
                    </a:cubicBezTo>
                    <a:lnTo>
                      <a:pt x="275463" y="186119"/>
                    </a:lnTo>
                    <a:cubicBezTo>
                      <a:pt x="275463" y="194977"/>
                      <a:pt x="268224" y="202216"/>
                      <a:pt x="259366" y="202216"/>
                    </a:cubicBezTo>
                    <a:lnTo>
                      <a:pt x="0" y="202216"/>
                    </a:lnTo>
                    <a:lnTo>
                      <a:pt x="0" y="16097"/>
                    </a:lnTo>
                    <a:cubicBezTo>
                      <a:pt x="0" y="7239"/>
                      <a:pt x="7144" y="0"/>
                      <a:pt x="16097" y="0"/>
                    </a:cubicBezTo>
                    <a:close/>
                  </a:path>
                </a:pathLst>
              </a:custGeom>
              <a:solidFill>
                <a:srgbClr val="000000"/>
              </a:solidFill>
              <a:ln w="9525" cap="flat">
                <a:noFill/>
                <a:prstDash val="solid"/>
                <a:miter/>
              </a:ln>
            </p:spPr>
            <p:txBody>
              <a:bodyPr rtlCol="0" anchor="ctr"/>
              <a:lstStyle/>
              <a:p>
                <a:endParaRPr lang="en-US"/>
              </a:p>
            </p:txBody>
          </p:sp>
          <p:sp>
            <p:nvSpPr>
              <p:cNvPr id="83" name="Graphic 2">
                <a:extLst>
                  <a:ext uri="{FF2B5EF4-FFF2-40B4-BE49-F238E27FC236}">
                    <a16:creationId xmlns:a16="http://schemas.microsoft.com/office/drawing/2014/main" id="{5E484E8D-BD65-4342-A1E7-34F6C5EB56C7}"/>
                  </a:ext>
                </a:extLst>
              </p:cNvPr>
              <p:cNvSpPr/>
              <p:nvPr/>
            </p:nvSpPr>
            <p:spPr>
              <a:xfrm>
                <a:off x="8398383" y="4329969"/>
                <a:ext cx="203168" cy="802290"/>
              </a:xfrm>
              <a:custGeom>
                <a:avLst/>
                <a:gdLst>
                  <a:gd name="connsiteX0" fmla="*/ 476 w 203168"/>
                  <a:gd name="connsiteY0" fmla="*/ 0 h 802290"/>
                  <a:gd name="connsiteX1" fmla="*/ 186785 w 203168"/>
                  <a:gd name="connsiteY1" fmla="*/ 0 h 802290"/>
                  <a:gd name="connsiteX2" fmla="*/ 203168 w 203168"/>
                  <a:gd name="connsiteY2" fmla="*/ 16383 h 802290"/>
                  <a:gd name="connsiteX3" fmla="*/ 203168 w 203168"/>
                  <a:gd name="connsiteY3" fmla="*/ 786194 h 802290"/>
                  <a:gd name="connsiteX4" fmla="*/ 187071 w 203168"/>
                  <a:gd name="connsiteY4" fmla="*/ 802291 h 802290"/>
                  <a:gd name="connsiteX5" fmla="*/ 20003 w 203168"/>
                  <a:gd name="connsiteY5" fmla="*/ 802291 h 802290"/>
                  <a:gd name="connsiteX6" fmla="*/ 0 w 203168"/>
                  <a:gd name="connsiteY6" fmla="*/ 782288 h 802290"/>
                  <a:gd name="connsiteX7" fmla="*/ 0 w 203168"/>
                  <a:gd name="connsiteY7" fmla="*/ 571 h 802290"/>
                  <a:gd name="connsiteX8" fmla="*/ 476 w 203168"/>
                  <a:gd name="connsiteY8" fmla="*/ 0 h 802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3168" h="802290">
                    <a:moveTo>
                      <a:pt x="476" y="0"/>
                    </a:moveTo>
                    <a:lnTo>
                      <a:pt x="186785" y="0"/>
                    </a:lnTo>
                    <a:cubicBezTo>
                      <a:pt x="195834" y="0"/>
                      <a:pt x="203168" y="7334"/>
                      <a:pt x="203168" y="16383"/>
                    </a:cubicBezTo>
                    <a:lnTo>
                      <a:pt x="203168" y="786194"/>
                    </a:lnTo>
                    <a:cubicBezTo>
                      <a:pt x="203168" y="795052"/>
                      <a:pt x="195929" y="802291"/>
                      <a:pt x="187071" y="802291"/>
                    </a:cubicBezTo>
                    <a:lnTo>
                      <a:pt x="20003" y="802291"/>
                    </a:lnTo>
                    <a:cubicBezTo>
                      <a:pt x="8954" y="802291"/>
                      <a:pt x="0" y="793337"/>
                      <a:pt x="0" y="782288"/>
                    </a:cubicBezTo>
                    <a:lnTo>
                      <a:pt x="0" y="571"/>
                    </a:lnTo>
                    <a:cubicBezTo>
                      <a:pt x="0" y="190"/>
                      <a:pt x="190" y="0"/>
                      <a:pt x="476" y="0"/>
                    </a:cubicBezTo>
                    <a:close/>
                  </a:path>
                </a:pathLst>
              </a:custGeom>
              <a:solidFill>
                <a:srgbClr val="000000"/>
              </a:solidFill>
              <a:ln w="9525" cap="flat">
                <a:noFill/>
                <a:prstDash val="solid"/>
                <a:miter/>
              </a:ln>
            </p:spPr>
            <p:txBody>
              <a:bodyPr rtlCol="0" anchor="ctr"/>
              <a:lstStyle/>
              <a:p>
                <a:endParaRPr lang="en-US"/>
              </a:p>
            </p:txBody>
          </p:sp>
          <p:sp>
            <p:nvSpPr>
              <p:cNvPr id="84" name="Graphic 2">
                <a:extLst>
                  <a:ext uri="{FF2B5EF4-FFF2-40B4-BE49-F238E27FC236}">
                    <a16:creationId xmlns:a16="http://schemas.microsoft.com/office/drawing/2014/main" id="{8D4A00C3-C385-4A66-9069-81217385F298}"/>
                  </a:ext>
                </a:extLst>
              </p:cNvPr>
              <p:cNvSpPr/>
              <p:nvPr/>
            </p:nvSpPr>
            <p:spPr>
              <a:xfrm>
                <a:off x="8202739" y="4127182"/>
                <a:ext cx="195643" cy="802290"/>
              </a:xfrm>
              <a:custGeom>
                <a:avLst/>
                <a:gdLst>
                  <a:gd name="connsiteX0" fmla="*/ 16097 w 195643"/>
                  <a:gd name="connsiteY0" fmla="*/ 0 h 802290"/>
                  <a:gd name="connsiteX1" fmla="*/ 179261 w 195643"/>
                  <a:gd name="connsiteY1" fmla="*/ 0 h 802290"/>
                  <a:gd name="connsiteX2" fmla="*/ 195644 w 195643"/>
                  <a:gd name="connsiteY2" fmla="*/ 16383 h 802290"/>
                  <a:gd name="connsiteX3" fmla="*/ 195644 w 195643"/>
                  <a:gd name="connsiteY3" fmla="*/ 802291 h 802290"/>
                  <a:gd name="connsiteX4" fmla="*/ 20003 w 195643"/>
                  <a:gd name="connsiteY4" fmla="*/ 802291 h 802290"/>
                  <a:gd name="connsiteX5" fmla="*/ 0 w 195643"/>
                  <a:gd name="connsiteY5" fmla="*/ 782288 h 802290"/>
                  <a:gd name="connsiteX6" fmla="*/ 0 w 195643"/>
                  <a:gd name="connsiteY6" fmla="*/ 16193 h 802290"/>
                  <a:gd name="connsiteX7" fmla="*/ 16097 w 195643"/>
                  <a:gd name="connsiteY7" fmla="*/ 0 h 802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643" h="802290">
                    <a:moveTo>
                      <a:pt x="16097" y="0"/>
                    </a:moveTo>
                    <a:lnTo>
                      <a:pt x="179261" y="0"/>
                    </a:lnTo>
                    <a:cubicBezTo>
                      <a:pt x="188309" y="0"/>
                      <a:pt x="195644" y="7334"/>
                      <a:pt x="195644" y="16383"/>
                    </a:cubicBezTo>
                    <a:lnTo>
                      <a:pt x="195644" y="802291"/>
                    </a:lnTo>
                    <a:lnTo>
                      <a:pt x="20003" y="802291"/>
                    </a:lnTo>
                    <a:cubicBezTo>
                      <a:pt x="8954" y="802291"/>
                      <a:pt x="0" y="793337"/>
                      <a:pt x="0" y="782288"/>
                    </a:cubicBezTo>
                    <a:lnTo>
                      <a:pt x="0" y="16193"/>
                    </a:lnTo>
                    <a:cubicBezTo>
                      <a:pt x="0" y="7239"/>
                      <a:pt x="7144" y="0"/>
                      <a:pt x="16097" y="0"/>
                    </a:cubicBezTo>
                    <a:close/>
                  </a:path>
                </a:pathLst>
              </a:custGeom>
              <a:solidFill>
                <a:srgbClr val="000000"/>
              </a:solidFill>
              <a:ln w="9525" cap="flat">
                <a:noFill/>
                <a:prstDash val="solid"/>
                <a:miter/>
              </a:ln>
            </p:spPr>
            <p:txBody>
              <a:bodyPr rtlCol="0" anchor="ctr"/>
              <a:lstStyle/>
              <a:p>
                <a:endParaRPr lang="en-US"/>
              </a:p>
            </p:txBody>
          </p:sp>
          <p:sp>
            <p:nvSpPr>
              <p:cNvPr id="85" name="Graphic 2">
                <a:extLst>
                  <a:ext uri="{FF2B5EF4-FFF2-40B4-BE49-F238E27FC236}">
                    <a16:creationId xmlns:a16="http://schemas.microsoft.com/office/drawing/2014/main" id="{F91FC114-2363-48D9-813A-C95819E19E76}"/>
                  </a:ext>
                </a:extLst>
              </p:cNvPr>
              <p:cNvSpPr/>
              <p:nvPr/>
            </p:nvSpPr>
            <p:spPr>
              <a:xfrm>
                <a:off x="7792974" y="3724656"/>
                <a:ext cx="409670" cy="202215"/>
              </a:xfrm>
              <a:custGeom>
                <a:avLst/>
                <a:gdLst>
                  <a:gd name="connsiteX0" fmla="*/ 16097 w 409670"/>
                  <a:gd name="connsiteY0" fmla="*/ 0 h 202215"/>
                  <a:gd name="connsiteX1" fmla="*/ 405289 w 409670"/>
                  <a:gd name="connsiteY1" fmla="*/ 0 h 202215"/>
                  <a:gd name="connsiteX2" fmla="*/ 409670 w 409670"/>
                  <a:gd name="connsiteY2" fmla="*/ 4381 h 202215"/>
                  <a:gd name="connsiteX3" fmla="*/ 409670 w 409670"/>
                  <a:gd name="connsiteY3" fmla="*/ 186118 h 202215"/>
                  <a:gd name="connsiteX4" fmla="*/ 393573 w 409670"/>
                  <a:gd name="connsiteY4" fmla="*/ 202216 h 202215"/>
                  <a:gd name="connsiteX5" fmla="*/ 18479 w 409670"/>
                  <a:gd name="connsiteY5" fmla="*/ 202216 h 202215"/>
                  <a:gd name="connsiteX6" fmla="*/ 0 w 409670"/>
                  <a:gd name="connsiteY6" fmla="*/ 183737 h 202215"/>
                  <a:gd name="connsiteX7" fmla="*/ 0 w 409670"/>
                  <a:gd name="connsiteY7" fmla="*/ 16097 h 202215"/>
                  <a:gd name="connsiteX8" fmla="*/ 16097 w 409670"/>
                  <a:gd name="connsiteY8" fmla="*/ 0 h 202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670" h="202215">
                    <a:moveTo>
                      <a:pt x="16097" y="0"/>
                    </a:moveTo>
                    <a:lnTo>
                      <a:pt x="405289" y="0"/>
                    </a:lnTo>
                    <a:cubicBezTo>
                      <a:pt x="407670" y="0"/>
                      <a:pt x="409670" y="2000"/>
                      <a:pt x="409670" y="4381"/>
                    </a:cubicBezTo>
                    <a:lnTo>
                      <a:pt x="409670" y="186118"/>
                    </a:lnTo>
                    <a:cubicBezTo>
                      <a:pt x="409670" y="194977"/>
                      <a:pt x="402431" y="202216"/>
                      <a:pt x="393573" y="202216"/>
                    </a:cubicBezTo>
                    <a:lnTo>
                      <a:pt x="18479" y="202216"/>
                    </a:lnTo>
                    <a:cubicBezTo>
                      <a:pt x="8287" y="202216"/>
                      <a:pt x="0" y="193929"/>
                      <a:pt x="0" y="183737"/>
                    </a:cubicBezTo>
                    <a:lnTo>
                      <a:pt x="0" y="16097"/>
                    </a:lnTo>
                    <a:cubicBezTo>
                      <a:pt x="0" y="7239"/>
                      <a:pt x="7239" y="0"/>
                      <a:pt x="16097" y="0"/>
                    </a:cubicBezTo>
                    <a:close/>
                  </a:path>
                </a:pathLst>
              </a:custGeom>
              <a:solidFill>
                <a:srgbClr val="000000"/>
              </a:solidFill>
              <a:ln w="9525" cap="flat">
                <a:noFill/>
                <a:prstDash val="solid"/>
                <a:miter/>
              </a:ln>
            </p:spPr>
            <p:txBody>
              <a:bodyPr rtlCol="0" anchor="ctr"/>
              <a:lstStyle/>
              <a:p>
                <a:endParaRPr lang="en-US"/>
              </a:p>
            </p:txBody>
          </p:sp>
          <p:sp>
            <p:nvSpPr>
              <p:cNvPr id="86" name="Graphic 2">
                <a:extLst>
                  <a:ext uri="{FF2B5EF4-FFF2-40B4-BE49-F238E27FC236}">
                    <a16:creationId xmlns:a16="http://schemas.microsoft.com/office/drawing/2014/main" id="{917FBB3C-69DF-43BA-95B3-ABA037F00D86}"/>
                  </a:ext>
                </a:extLst>
              </p:cNvPr>
              <p:cNvSpPr/>
              <p:nvPr/>
            </p:nvSpPr>
            <p:spPr>
              <a:xfrm>
                <a:off x="8203212" y="3525488"/>
                <a:ext cx="339950" cy="202215"/>
              </a:xfrm>
              <a:custGeom>
                <a:avLst/>
                <a:gdLst>
                  <a:gd name="connsiteX0" fmla="*/ 16006 w 339950"/>
                  <a:gd name="connsiteY0" fmla="*/ 0 h 202215"/>
                  <a:gd name="connsiteX1" fmla="*/ 323568 w 339950"/>
                  <a:gd name="connsiteY1" fmla="*/ 0 h 202215"/>
                  <a:gd name="connsiteX2" fmla="*/ 339951 w 339950"/>
                  <a:gd name="connsiteY2" fmla="*/ 16383 h 202215"/>
                  <a:gd name="connsiteX3" fmla="*/ 339951 w 339950"/>
                  <a:gd name="connsiteY3" fmla="*/ 186119 h 202215"/>
                  <a:gd name="connsiteX4" fmla="*/ 323853 w 339950"/>
                  <a:gd name="connsiteY4" fmla="*/ 202216 h 202215"/>
                  <a:gd name="connsiteX5" fmla="*/ 4 w 339950"/>
                  <a:gd name="connsiteY5" fmla="*/ 202216 h 202215"/>
                  <a:gd name="connsiteX6" fmla="*/ 4 w 339950"/>
                  <a:gd name="connsiteY6" fmla="*/ 16097 h 202215"/>
                  <a:gd name="connsiteX7" fmla="*/ 16006 w 339950"/>
                  <a:gd name="connsiteY7" fmla="*/ 0 h 202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9950" h="202215">
                    <a:moveTo>
                      <a:pt x="16006" y="0"/>
                    </a:moveTo>
                    <a:lnTo>
                      <a:pt x="323568" y="0"/>
                    </a:lnTo>
                    <a:cubicBezTo>
                      <a:pt x="332617" y="0"/>
                      <a:pt x="339951" y="7334"/>
                      <a:pt x="339951" y="16383"/>
                    </a:cubicBezTo>
                    <a:lnTo>
                      <a:pt x="339951" y="186119"/>
                    </a:lnTo>
                    <a:cubicBezTo>
                      <a:pt x="339951" y="194977"/>
                      <a:pt x="332712" y="202216"/>
                      <a:pt x="323853" y="202216"/>
                    </a:cubicBezTo>
                    <a:lnTo>
                      <a:pt x="4" y="202216"/>
                    </a:lnTo>
                    <a:lnTo>
                      <a:pt x="4" y="16097"/>
                    </a:lnTo>
                    <a:cubicBezTo>
                      <a:pt x="-187" y="7239"/>
                      <a:pt x="7052" y="0"/>
                      <a:pt x="16006" y="0"/>
                    </a:cubicBezTo>
                    <a:close/>
                  </a:path>
                </a:pathLst>
              </a:custGeom>
              <a:solidFill>
                <a:srgbClr val="000000"/>
              </a:solidFill>
              <a:ln w="9525" cap="flat">
                <a:noFill/>
                <a:prstDash val="solid"/>
                <a:miter/>
              </a:ln>
            </p:spPr>
            <p:txBody>
              <a:bodyPr rtlCol="0" anchor="ctr"/>
              <a:lstStyle/>
              <a:p>
                <a:endParaRPr lang="en-US"/>
              </a:p>
            </p:txBody>
          </p:sp>
          <p:sp>
            <p:nvSpPr>
              <p:cNvPr id="87" name="Graphic 2">
                <a:extLst>
                  <a:ext uri="{FF2B5EF4-FFF2-40B4-BE49-F238E27FC236}">
                    <a16:creationId xmlns:a16="http://schemas.microsoft.com/office/drawing/2014/main" id="{0B5243A4-8756-48B3-ACA8-927CBDBB0CCA}"/>
                  </a:ext>
                </a:extLst>
              </p:cNvPr>
              <p:cNvSpPr/>
              <p:nvPr/>
            </p:nvSpPr>
            <p:spPr>
              <a:xfrm>
                <a:off x="8398383" y="3326511"/>
                <a:ext cx="202215" cy="596169"/>
              </a:xfrm>
              <a:custGeom>
                <a:avLst/>
                <a:gdLst>
                  <a:gd name="connsiteX0" fmla="*/ 16097 w 202215"/>
                  <a:gd name="connsiteY0" fmla="*/ 0 h 596169"/>
                  <a:gd name="connsiteX1" fmla="*/ 185833 w 202215"/>
                  <a:gd name="connsiteY1" fmla="*/ 0 h 596169"/>
                  <a:gd name="connsiteX2" fmla="*/ 202216 w 202215"/>
                  <a:gd name="connsiteY2" fmla="*/ 16383 h 596169"/>
                  <a:gd name="connsiteX3" fmla="*/ 202216 w 202215"/>
                  <a:gd name="connsiteY3" fmla="*/ 580073 h 596169"/>
                  <a:gd name="connsiteX4" fmla="*/ 186119 w 202215"/>
                  <a:gd name="connsiteY4" fmla="*/ 596170 h 596169"/>
                  <a:gd name="connsiteX5" fmla="*/ 0 w 202215"/>
                  <a:gd name="connsiteY5" fmla="*/ 596170 h 596169"/>
                  <a:gd name="connsiteX6" fmla="*/ 0 w 202215"/>
                  <a:gd name="connsiteY6" fmla="*/ 16192 h 596169"/>
                  <a:gd name="connsiteX7" fmla="*/ 16097 w 202215"/>
                  <a:gd name="connsiteY7" fmla="*/ 0 h 596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2215" h="596169">
                    <a:moveTo>
                      <a:pt x="16097" y="0"/>
                    </a:moveTo>
                    <a:lnTo>
                      <a:pt x="185833" y="0"/>
                    </a:lnTo>
                    <a:cubicBezTo>
                      <a:pt x="194881" y="0"/>
                      <a:pt x="202216" y="7334"/>
                      <a:pt x="202216" y="16383"/>
                    </a:cubicBezTo>
                    <a:lnTo>
                      <a:pt x="202216" y="580073"/>
                    </a:lnTo>
                    <a:cubicBezTo>
                      <a:pt x="202216" y="588931"/>
                      <a:pt x="194977" y="596170"/>
                      <a:pt x="186119" y="596170"/>
                    </a:cubicBezTo>
                    <a:lnTo>
                      <a:pt x="0" y="596170"/>
                    </a:lnTo>
                    <a:lnTo>
                      <a:pt x="0" y="16192"/>
                    </a:lnTo>
                    <a:cubicBezTo>
                      <a:pt x="0" y="7239"/>
                      <a:pt x="7239" y="0"/>
                      <a:pt x="16097" y="0"/>
                    </a:cubicBezTo>
                    <a:close/>
                  </a:path>
                </a:pathLst>
              </a:custGeom>
              <a:solidFill>
                <a:srgbClr val="000000"/>
              </a:solidFill>
              <a:ln w="9525" cap="flat">
                <a:noFill/>
                <a:prstDash val="solid"/>
                <a:miter/>
              </a:ln>
            </p:spPr>
            <p:txBody>
              <a:bodyPr rtlCol="0" anchor="ctr"/>
              <a:lstStyle/>
              <a:p>
                <a:endParaRPr lang="en-US"/>
              </a:p>
            </p:txBody>
          </p:sp>
          <p:sp>
            <p:nvSpPr>
              <p:cNvPr id="88" name="Graphic 2">
                <a:extLst>
                  <a:ext uri="{FF2B5EF4-FFF2-40B4-BE49-F238E27FC236}">
                    <a16:creationId xmlns:a16="http://schemas.microsoft.com/office/drawing/2014/main" id="{F70E3171-20D0-4965-837D-8D2B85F5E071}"/>
                  </a:ext>
                </a:extLst>
              </p:cNvPr>
              <p:cNvSpPr/>
              <p:nvPr/>
            </p:nvSpPr>
            <p:spPr>
              <a:xfrm>
                <a:off x="7808118" y="5722619"/>
                <a:ext cx="202215" cy="202216"/>
              </a:xfrm>
              <a:custGeom>
                <a:avLst/>
                <a:gdLst>
                  <a:gd name="connsiteX0" fmla="*/ 18097 w 202215"/>
                  <a:gd name="connsiteY0" fmla="*/ 0 h 202216"/>
                  <a:gd name="connsiteX1" fmla="*/ 185833 w 202215"/>
                  <a:gd name="connsiteY1" fmla="*/ 0 h 202216"/>
                  <a:gd name="connsiteX2" fmla="*/ 202216 w 202215"/>
                  <a:gd name="connsiteY2" fmla="*/ 16383 h 202216"/>
                  <a:gd name="connsiteX3" fmla="*/ 202216 w 202215"/>
                  <a:gd name="connsiteY3" fmla="*/ 186119 h 202216"/>
                  <a:gd name="connsiteX4" fmla="*/ 186119 w 202215"/>
                  <a:gd name="connsiteY4" fmla="*/ 202216 h 202216"/>
                  <a:gd name="connsiteX5" fmla="*/ 20003 w 202215"/>
                  <a:gd name="connsiteY5" fmla="*/ 202216 h 202216"/>
                  <a:gd name="connsiteX6" fmla="*/ 0 w 202215"/>
                  <a:gd name="connsiteY6" fmla="*/ 182213 h 202216"/>
                  <a:gd name="connsiteX7" fmla="*/ 0 w 202215"/>
                  <a:gd name="connsiteY7" fmla="*/ 18098 h 202216"/>
                  <a:gd name="connsiteX8" fmla="*/ 18097 w 202215"/>
                  <a:gd name="connsiteY8" fmla="*/ 0 h 202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215" h="202216">
                    <a:moveTo>
                      <a:pt x="18097" y="0"/>
                    </a:moveTo>
                    <a:lnTo>
                      <a:pt x="185833" y="0"/>
                    </a:lnTo>
                    <a:cubicBezTo>
                      <a:pt x="194881" y="0"/>
                      <a:pt x="202216" y="7334"/>
                      <a:pt x="202216" y="16383"/>
                    </a:cubicBezTo>
                    <a:lnTo>
                      <a:pt x="202216" y="186119"/>
                    </a:lnTo>
                    <a:cubicBezTo>
                      <a:pt x="202216" y="194977"/>
                      <a:pt x="194977" y="202216"/>
                      <a:pt x="186119" y="202216"/>
                    </a:cubicBezTo>
                    <a:lnTo>
                      <a:pt x="20003" y="202216"/>
                    </a:lnTo>
                    <a:cubicBezTo>
                      <a:pt x="8954" y="202216"/>
                      <a:pt x="0" y="193263"/>
                      <a:pt x="0" y="182213"/>
                    </a:cubicBezTo>
                    <a:lnTo>
                      <a:pt x="0" y="18098"/>
                    </a:lnTo>
                    <a:cubicBezTo>
                      <a:pt x="0" y="8096"/>
                      <a:pt x="8096" y="0"/>
                      <a:pt x="18097" y="0"/>
                    </a:cubicBezTo>
                    <a:close/>
                  </a:path>
                </a:pathLst>
              </a:custGeom>
              <a:solidFill>
                <a:srgbClr val="000000"/>
              </a:solidFill>
              <a:ln w="9525" cap="flat">
                <a:noFill/>
                <a:prstDash val="solid"/>
                <a:miter/>
              </a:ln>
            </p:spPr>
            <p:txBody>
              <a:bodyPr rtlCol="0" anchor="ctr"/>
              <a:lstStyle/>
              <a:p>
                <a:endParaRPr lang="en-US"/>
              </a:p>
            </p:txBody>
          </p:sp>
          <p:sp>
            <p:nvSpPr>
              <p:cNvPr id="89" name="Graphic 2">
                <a:extLst>
                  <a:ext uri="{FF2B5EF4-FFF2-40B4-BE49-F238E27FC236}">
                    <a16:creationId xmlns:a16="http://schemas.microsoft.com/office/drawing/2014/main" id="{C8BAD62B-602A-47D6-ABA1-4350FD748625}"/>
                  </a:ext>
                </a:extLst>
              </p:cNvPr>
              <p:cNvSpPr/>
              <p:nvPr/>
            </p:nvSpPr>
            <p:spPr>
              <a:xfrm>
                <a:off x="8399335" y="5722619"/>
                <a:ext cx="202215" cy="202216"/>
              </a:xfrm>
              <a:custGeom>
                <a:avLst/>
                <a:gdLst>
                  <a:gd name="connsiteX0" fmla="*/ 16097 w 202215"/>
                  <a:gd name="connsiteY0" fmla="*/ 0 h 202216"/>
                  <a:gd name="connsiteX1" fmla="*/ 185833 w 202215"/>
                  <a:gd name="connsiteY1" fmla="*/ 0 h 202216"/>
                  <a:gd name="connsiteX2" fmla="*/ 202216 w 202215"/>
                  <a:gd name="connsiteY2" fmla="*/ 16383 h 202216"/>
                  <a:gd name="connsiteX3" fmla="*/ 202216 w 202215"/>
                  <a:gd name="connsiteY3" fmla="*/ 186119 h 202216"/>
                  <a:gd name="connsiteX4" fmla="*/ 186118 w 202215"/>
                  <a:gd name="connsiteY4" fmla="*/ 202216 h 202216"/>
                  <a:gd name="connsiteX5" fmla="*/ 20003 w 202215"/>
                  <a:gd name="connsiteY5" fmla="*/ 202216 h 202216"/>
                  <a:gd name="connsiteX6" fmla="*/ 0 w 202215"/>
                  <a:gd name="connsiteY6" fmla="*/ 182213 h 202216"/>
                  <a:gd name="connsiteX7" fmla="*/ 0 w 202215"/>
                  <a:gd name="connsiteY7" fmla="*/ 16097 h 202216"/>
                  <a:gd name="connsiteX8" fmla="*/ 16097 w 202215"/>
                  <a:gd name="connsiteY8" fmla="*/ 0 h 202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215" h="202216">
                    <a:moveTo>
                      <a:pt x="16097" y="0"/>
                    </a:moveTo>
                    <a:lnTo>
                      <a:pt x="185833" y="0"/>
                    </a:lnTo>
                    <a:cubicBezTo>
                      <a:pt x="194882" y="0"/>
                      <a:pt x="202216" y="7334"/>
                      <a:pt x="202216" y="16383"/>
                    </a:cubicBezTo>
                    <a:lnTo>
                      <a:pt x="202216" y="186119"/>
                    </a:lnTo>
                    <a:cubicBezTo>
                      <a:pt x="202216" y="194977"/>
                      <a:pt x="194976" y="202216"/>
                      <a:pt x="186118" y="202216"/>
                    </a:cubicBezTo>
                    <a:lnTo>
                      <a:pt x="20003" y="202216"/>
                    </a:lnTo>
                    <a:cubicBezTo>
                      <a:pt x="8954" y="202216"/>
                      <a:pt x="0" y="193263"/>
                      <a:pt x="0" y="182213"/>
                    </a:cubicBezTo>
                    <a:lnTo>
                      <a:pt x="0" y="16097"/>
                    </a:lnTo>
                    <a:cubicBezTo>
                      <a:pt x="0" y="7239"/>
                      <a:pt x="7144" y="0"/>
                      <a:pt x="16097" y="0"/>
                    </a:cubicBezTo>
                    <a:close/>
                  </a:path>
                </a:pathLst>
              </a:custGeom>
              <a:solidFill>
                <a:srgbClr val="000000"/>
              </a:solidFill>
              <a:ln w="9525" cap="flat">
                <a:noFill/>
                <a:prstDash val="solid"/>
                <a:miter/>
              </a:ln>
            </p:spPr>
            <p:txBody>
              <a:bodyPr rtlCol="0" anchor="ctr"/>
              <a:lstStyle/>
              <a:p>
                <a:endParaRPr lang="en-US"/>
              </a:p>
            </p:txBody>
          </p:sp>
          <p:sp>
            <p:nvSpPr>
              <p:cNvPr id="90" name="Graphic 2">
                <a:extLst>
                  <a:ext uri="{FF2B5EF4-FFF2-40B4-BE49-F238E27FC236}">
                    <a16:creationId xmlns:a16="http://schemas.microsoft.com/office/drawing/2014/main" id="{3C683D70-EB29-48D2-B8CA-CBEA1BE28049}"/>
                  </a:ext>
                </a:extLst>
              </p:cNvPr>
              <p:cNvSpPr/>
              <p:nvPr/>
            </p:nvSpPr>
            <p:spPr>
              <a:xfrm>
                <a:off x="6797325" y="2117312"/>
                <a:ext cx="202501" cy="210597"/>
              </a:xfrm>
              <a:custGeom>
                <a:avLst/>
                <a:gdLst>
                  <a:gd name="connsiteX0" fmla="*/ 186404 w 202501"/>
                  <a:gd name="connsiteY0" fmla="*/ 210598 h 210597"/>
                  <a:gd name="connsiteX1" fmla="*/ 381 w 202501"/>
                  <a:gd name="connsiteY1" fmla="*/ 210598 h 210597"/>
                  <a:gd name="connsiteX2" fmla="*/ 0 w 202501"/>
                  <a:gd name="connsiteY2" fmla="*/ 210217 h 210597"/>
                  <a:gd name="connsiteX3" fmla="*/ 0 w 202501"/>
                  <a:gd name="connsiteY3" fmla="*/ 16097 h 210597"/>
                  <a:gd name="connsiteX4" fmla="*/ 16097 w 202501"/>
                  <a:gd name="connsiteY4" fmla="*/ 0 h 210597"/>
                  <a:gd name="connsiteX5" fmla="*/ 182499 w 202501"/>
                  <a:gd name="connsiteY5" fmla="*/ 0 h 210597"/>
                  <a:gd name="connsiteX6" fmla="*/ 202502 w 202501"/>
                  <a:gd name="connsiteY6" fmla="*/ 20002 h 210597"/>
                  <a:gd name="connsiteX7" fmla="*/ 202502 w 202501"/>
                  <a:gd name="connsiteY7" fmla="*/ 194501 h 210597"/>
                  <a:gd name="connsiteX8" fmla="*/ 186404 w 202501"/>
                  <a:gd name="connsiteY8" fmla="*/ 210598 h 21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501" h="210597">
                    <a:moveTo>
                      <a:pt x="186404" y="210598"/>
                    </a:moveTo>
                    <a:lnTo>
                      <a:pt x="381" y="210598"/>
                    </a:lnTo>
                    <a:cubicBezTo>
                      <a:pt x="190" y="210598"/>
                      <a:pt x="0" y="210407"/>
                      <a:pt x="0" y="210217"/>
                    </a:cubicBezTo>
                    <a:lnTo>
                      <a:pt x="0" y="16097"/>
                    </a:lnTo>
                    <a:cubicBezTo>
                      <a:pt x="0" y="7239"/>
                      <a:pt x="7239" y="0"/>
                      <a:pt x="16097" y="0"/>
                    </a:cubicBezTo>
                    <a:lnTo>
                      <a:pt x="182499" y="0"/>
                    </a:lnTo>
                    <a:cubicBezTo>
                      <a:pt x="193548" y="0"/>
                      <a:pt x="202502" y="8954"/>
                      <a:pt x="202502" y="20002"/>
                    </a:cubicBezTo>
                    <a:lnTo>
                      <a:pt x="202502" y="194501"/>
                    </a:lnTo>
                    <a:cubicBezTo>
                      <a:pt x="202502" y="203454"/>
                      <a:pt x="195263" y="210598"/>
                      <a:pt x="186404" y="210598"/>
                    </a:cubicBezTo>
                    <a:close/>
                  </a:path>
                </a:pathLst>
              </a:custGeom>
              <a:solidFill>
                <a:srgbClr val="000000"/>
              </a:solidFill>
              <a:ln w="9525" cap="flat">
                <a:noFill/>
                <a:prstDash val="solid"/>
                <a:miter/>
              </a:ln>
            </p:spPr>
            <p:txBody>
              <a:bodyPr rtlCol="0" anchor="ctr"/>
              <a:lstStyle/>
              <a:p>
                <a:endParaRPr lang="en-US"/>
              </a:p>
            </p:txBody>
          </p:sp>
          <p:sp>
            <p:nvSpPr>
              <p:cNvPr id="91" name="Graphic 2">
                <a:extLst>
                  <a:ext uri="{FF2B5EF4-FFF2-40B4-BE49-F238E27FC236}">
                    <a16:creationId xmlns:a16="http://schemas.microsoft.com/office/drawing/2014/main" id="{9383AD01-46C7-4FD1-8E68-0DC2FE779C1D}"/>
                  </a:ext>
                </a:extLst>
              </p:cNvPr>
              <p:cNvSpPr/>
              <p:nvPr/>
            </p:nvSpPr>
            <p:spPr>
              <a:xfrm>
                <a:off x="6595586" y="1319784"/>
                <a:ext cx="259556" cy="202501"/>
              </a:xfrm>
              <a:custGeom>
                <a:avLst/>
                <a:gdLst>
                  <a:gd name="connsiteX0" fmla="*/ 0 w 259556"/>
                  <a:gd name="connsiteY0" fmla="*/ 192310 h 202501"/>
                  <a:gd name="connsiteX1" fmla="*/ 0 w 259556"/>
                  <a:gd name="connsiteY1" fmla="*/ 10382 h 202501"/>
                  <a:gd name="connsiteX2" fmla="*/ 10382 w 259556"/>
                  <a:gd name="connsiteY2" fmla="*/ 0 h 202501"/>
                  <a:gd name="connsiteX3" fmla="*/ 249364 w 259556"/>
                  <a:gd name="connsiteY3" fmla="*/ 0 h 202501"/>
                  <a:gd name="connsiteX4" fmla="*/ 259556 w 259556"/>
                  <a:gd name="connsiteY4" fmla="*/ 10192 h 202501"/>
                  <a:gd name="connsiteX5" fmla="*/ 259556 w 259556"/>
                  <a:gd name="connsiteY5" fmla="*/ 202501 h 202501"/>
                  <a:gd name="connsiteX6" fmla="*/ 10096 w 259556"/>
                  <a:gd name="connsiteY6" fmla="*/ 202501 h 202501"/>
                  <a:gd name="connsiteX7" fmla="*/ 0 w 259556"/>
                  <a:gd name="connsiteY7" fmla="*/ 192310 h 202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556" h="202501">
                    <a:moveTo>
                      <a:pt x="0" y="192310"/>
                    </a:moveTo>
                    <a:lnTo>
                      <a:pt x="0" y="10382"/>
                    </a:lnTo>
                    <a:cubicBezTo>
                      <a:pt x="0" y="4667"/>
                      <a:pt x="4667" y="0"/>
                      <a:pt x="10382" y="0"/>
                    </a:cubicBezTo>
                    <a:lnTo>
                      <a:pt x="249364" y="0"/>
                    </a:lnTo>
                    <a:cubicBezTo>
                      <a:pt x="254984" y="0"/>
                      <a:pt x="259556" y="4572"/>
                      <a:pt x="259556" y="10192"/>
                    </a:cubicBezTo>
                    <a:lnTo>
                      <a:pt x="259556" y="202501"/>
                    </a:lnTo>
                    <a:lnTo>
                      <a:pt x="10096" y="202501"/>
                    </a:lnTo>
                    <a:cubicBezTo>
                      <a:pt x="4572" y="202501"/>
                      <a:pt x="0" y="197929"/>
                      <a:pt x="0" y="192310"/>
                    </a:cubicBezTo>
                    <a:close/>
                  </a:path>
                </a:pathLst>
              </a:custGeom>
              <a:solidFill>
                <a:srgbClr val="000000"/>
              </a:solidFill>
              <a:ln w="9525" cap="flat">
                <a:noFill/>
                <a:prstDash val="solid"/>
                <a:miter/>
              </a:ln>
            </p:spPr>
            <p:txBody>
              <a:bodyPr rtlCol="0" anchor="ctr"/>
              <a:lstStyle/>
              <a:p>
                <a:endParaRPr lang="en-US"/>
              </a:p>
            </p:txBody>
          </p:sp>
          <p:sp>
            <p:nvSpPr>
              <p:cNvPr id="92" name="Graphic 2">
                <a:extLst>
                  <a:ext uri="{FF2B5EF4-FFF2-40B4-BE49-F238E27FC236}">
                    <a16:creationId xmlns:a16="http://schemas.microsoft.com/office/drawing/2014/main" id="{95B09FAF-56AF-4FEB-B7C7-5749C1334E83}"/>
                  </a:ext>
                </a:extLst>
              </p:cNvPr>
              <p:cNvSpPr/>
              <p:nvPr/>
            </p:nvSpPr>
            <p:spPr>
              <a:xfrm>
                <a:off x="6813232" y="1132141"/>
                <a:ext cx="198215" cy="390143"/>
              </a:xfrm>
              <a:custGeom>
                <a:avLst/>
                <a:gdLst>
                  <a:gd name="connsiteX0" fmla="*/ 10192 w 198215"/>
                  <a:gd name="connsiteY0" fmla="*/ 0 h 390143"/>
                  <a:gd name="connsiteX1" fmla="*/ 187833 w 198215"/>
                  <a:gd name="connsiteY1" fmla="*/ 0 h 390143"/>
                  <a:gd name="connsiteX2" fmla="*/ 198215 w 198215"/>
                  <a:gd name="connsiteY2" fmla="*/ 10382 h 390143"/>
                  <a:gd name="connsiteX3" fmla="*/ 198215 w 198215"/>
                  <a:gd name="connsiteY3" fmla="*/ 379952 h 390143"/>
                  <a:gd name="connsiteX4" fmla="*/ 188024 w 198215"/>
                  <a:gd name="connsiteY4" fmla="*/ 390144 h 390143"/>
                  <a:gd name="connsiteX5" fmla="*/ 10573 w 198215"/>
                  <a:gd name="connsiteY5" fmla="*/ 390144 h 390143"/>
                  <a:gd name="connsiteX6" fmla="*/ 0 w 198215"/>
                  <a:gd name="connsiteY6" fmla="*/ 379571 h 390143"/>
                  <a:gd name="connsiteX7" fmla="*/ 0 w 198215"/>
                  <a:gd name="connsiteY7" fmla="*/ 10192 h 390143"/>
                  <a:gd name="connsiteX8" fmla="*/ 10192 w 198215"/>
                  <a:gd name="connsiteY8" fmla="*/ 0 h 390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215" h="390143">
                    <a:moveTo>
                      <a:pt x="10192" y="0"/>
                    </a:moveTo>
                    <a:lnTo>
                      <a:pt x="187833" y="0"/>
                    </a:lnTo>
                    <a:cubicBezTo>
                      <a:pt x="193548" y="0"/>
                      <a:pt x="198215" y="4667"/>
                      <a:pt x="198215" y="10382"/>
                    </a:cubicBezTo>
                    <a:lnTo>
                      <a:pt x="198215" y="379952"/>
                    </a:lnTo>
                    <a:cubicBezTo>
                      <a:pt x="198215" y="385572"/>
                      <a:pt x="193643" y="390144"/>
                      <a:pt x="188024" y="390144"/>
                    </a:cubicBezTo>
                    <a:lnTo>
                      <a:pt x="10573" y="390144"/>
                    </a:lnTo>
                    <a:cubicBezTo>
                      <a:pt x="4763" y="390144"/>
                      <a:pt x="0" y="385382"/>
                      <a:pt x="0" y="379571"/>
                    </a:cubicBezTo>
                    <a:lnTo>
                      <a:pt x="0" y="10192"/>
                    </a:lnTo>
                    <a:cubicBezTo>
                      <a:pt x="0" y="4572"/>
                      <a:pt x="4572" y="0"/>
                      <a:pt x="10192" y="0"/>
                    </a:cubicBezTo>
                    <a:close/>
                  </a:path>
                </a:pathLst>
              </a:custGeom>
              <a:solidFill>
                <a:srgbClr val="000000"/>
              </a:solidFill>
              <a:ln w="9525" cap="flat">
                <a:noFill/>
                <a:prstDash val="solid"/>
                <a:miter/>
              </a:ln>
            </p:spPr>
            <p:txBody>
              <a:bodyPr rtlCol="0" anchor="ctr"/>
              <a:lstStyle/>
              <a:p>
                <a:endParaRPr lang="en-US"/>
              </a:p>
            </p:txBody>
          </p:sp>
          <p:sp>
            <p:nvSpPr>
              <p:cNvPr id="93" name="Graphic 2">
                <a:extLst>
                  <a:ext uri="{FF2B5EF4-FFF2-40B4-BE49-F238E27FC236}">
                    <a16:creationId xmlns:a16="http://schemas.microsoft.com/office/drawing/2014/main" id="{80CADCEB-8084-4BB3-B12E-D58961BD43BB}"/>
                  </a:ext>
                </a:extLst>
              </p:cNvPr>
              <p:cNvSpPr/>
              <p:nvPr/>
            </p:nvSpPr>
            <p:spPr>
              <a:xfrm>
                <a:off x="6397275" y="1721072"/>
                <a:ext cx="198215" cy="600932"/>
              </a:xfrm>
              <a:custGeom>
                <a:avLst/>
                <a:gdLst>
                  <a:gd name="connsiteX0" fmla="*/ 7906 w 198215"/>
                  <a:gd name="connsiteY0" fmla="*/ 0 h 600932"/>
                  <a:gd name="connsiteX1" fmla="*/ 187833 w 198215"/>
                  <a:gd name="connsiteY1" fmla="*/ 0 h 600932"/>
                  <a:gd name="connsiteX2" fmla="*/ 198215 w 198215"/>
                  <a:gd name="connsiteY2" fmla="*/ 10382 h 600932"/>
                  <a:gd name="connsiteX3" fmla="*/ 198215 w 198215"/>
                  <a:gd name="connsiteY3" fmla="*/ 600932 h 600932"/>
                  <a:gd name="connsiteX4" fmla="*/ 10573 w 198215"/>
                  <a:gd name="connsiteY4" fmla="*/ 600932 h 600932"/>
                  <a:gd name="connsiteX5" fmla="*/ 0 w 198215"/>
                  <a:gd name="connsiteY5" fmla="*/ 590359 h 600932"/>
                  <a:gd name="connsiteX6" fmla="*/ 0 w 198215"/>
                  <a:gd name="connsiteY6" fmla="*/ 7906 h 600932"/>
                  <a:gd name="connsiteX7" fmla="*/ 7906 w 198215"/>
                  <a:gd name="connsiteY7" fmla="*/ 0 h 600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8215" h="600932">
                    <a:moveTo>
                      <a:pt x="7906" y="0"/>
                    </a:moveTo>
                    <a:lnTo>
                      <a:pt x="187833" y="0"/>
                    </a:lnTo>
                    <a:cubicBezTo>
                      <a:pt x="193548" y="0"/>
                      <a:pt x="198215" y="4667"/>
                      <a:pt x="198215" y="10382"/>
                    </a:cubicBezTo>
                    <a:lnTo>
                      <a:pt x="198215" y="600932"/>
                    </a:lnTo>
                    <a:lnTo>
                      <a:pt x="10573" y="600932"/>
                    </a:lnTo>
                    <a:cubicBezTo>
                      <a:pt x="4763" y="600932"/>
                      <a:pt x="0" y="596170"/>
                      <a:pt x="0" y="590359"/>
                    </a:cubicBezTo>
                    <a:lnTo>
                      <a:pt x="0" y="7906"/>
                    </a:lnTo>
                    <a:cubicBezTo>
                      <a:pt x="95" y="3524"/>
                      <a:pt x="3620" y="0"/>
                      <a:pt x="7906" y="0"/>
                    </a:cubicBezTo>
                    <a:close/>
                  </a:path>
                </a:pathLst>
              </a:custGeom>
              <a:solidFill>
                <a:srgbClr val="000000"/>
              </a:solidFill>
              <a:ln w="9525" cap="flat">
                <a:noFill/>
                <a:prstDash val="solid"/>
                <a:miter/>
              </a:ln>
            </p:spPr>
            <p:txBody>
              <a:bodyPr rtlCol="0" anchor="ctr"/>
              <a:lstStyle/>
              <a:p>
                <a:endParaRPr lang="en-US"/>
              </a:p>
            </p:txBody>
          </p:sp>
          <p:sp>
            <p:nvSpPr>
              <p:cNvPr id="96" name="Graphic 2">
                <a:extLst>
                  <a:ext uri="{FF2B5EF4-FFF2-40B4-BE49-F238E27FC236}">
                    <a16:creationId xmlns:a16="http://schemas.microsoft.com/office/drawing/2014/main" id="{74F984A1-2FB0-4DE0-A96A-A3C759DBD6F3}"/>
                  </a:ext>
                </a:extLst>
              </p:cNvPr>
              <p:cNvSpPr/>
              <p:nvPr/>
            </p:nvSpPr>
            <p:spPr>
              <a:xfrm>
                <a:off x="5999225" y="923925"/>
                <a:ext cx="202501" cy="202596"/>
              </a:xfrm>
              <a:custGeom>
                <a:avLst/>
                <a:gdLst>
                  <a:gd name="connsiteX0" fmla="*/ 0 w 202501"/>
                  <a:gd name="connsiteY0" fmla="*/ 179261 h 202596"/>
                  <a:gd name="connsiteX1" fmla="*/ 0 w 202501"/>
                  <a:gd name="connsiteY1" fmla="*/ 23527 h 202596"/>
                  <a:gd name="connsiteX2" fmla="*/ 23527 w 202501"/>
                  <a:gd name="connsiteY2" fmla="*/ 0 h 202596"/>
                  <a:gd name="connsiteX3" fmla="*/ 179165 w 202501"/>
                  <a:gd name="connsiteY3" fmla="*/ 0 h 202596"/>
                  <a:gd name="connsiteX4" fmla="*/ 202502 w 202501"/>
                  <a:gd name="connsiteY4" fmla="*/ 23336 h 202596"/>
                  <a:gd name="connsiteX5" fmla="*/ 202502 w 202501"/>
                  <a:gd name="connsiteY5" fmla="*/ 181356 h 202596"/>
                  <a:gd name="connsiteX6" fmla="*/ 181261 w 202501"/>
                  <a:gd name="connsiteY6" fmla="*/ 202597 h 202596"/>
                  <a:gd name="connsiteX7" fmla="*/ 23241 w 202501"/>
                  <a:gd name="connsiteY7" fmla="*/ 202597 h 202596"/>
                  <a:gd name="connsiteX8" fmla="*/ 0 w 202501"/>
                  <a:gd name="connsiteY8" fmla="*/ 179261 h 202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501" h="202596">
                    <a:moveTo>
                      <a:pt x="0" y="179261"/>
                    </a:moveTo>
                    <a:lnTo>
                      <a:pt x="0" y="23527"/>
                    </a:lnTo>
                    <a:cubicBezTo>
                      <a:pt x="0" y="10478"/>
                      <a:pt x="10573" y="0"/>
                      <a:pt x="23527" y="0"/>
                    </a:cubicBezTo>
                    <a:lnTo>
                      <a:pt x="179165" y="0"/>
                    </a:lnTo>
                    <a:cubicBezTo>
                      <a:pt x="192024" y="0"/>
                      <a:pt x="202502" y="10478"/>
                      <a:pt x="202502" y="23336"/>
                    </a:cubicBezTo>
                    <a:lnTo>
                      <a:pt x="202502" y="181356"/>
                    </a:lnTo>
                    <a:cubicBezTo>
                      <a:pt x="202502" y="193072"/>
                      <a:pt x="192977" y="202597"/>
                      <a:pt x="181261" y="202597"/>
                    </a:cubicBezTo>
                    <a:lnTo>
                      <a:pt x="23241" y="202597"/>
                    </a:lnTo>
                    <a:cubicBezTo>
                      <a:pt x="10478" y="202502"/>
                      <a:pt x="0" y="192119"/>
                      <a:pt x="0" y="179261"/>
                    </a:cubicBezTo>
                    <a:close/>
                  </a:path>
                </a:pathLst>
              </a:custGeom>
              <a:solidFill>
                <a:srgbClr val="000000"/>
              </a:solidFill>
              <a:ln w="9525" cap="flat">
                <a:noFill/>
                <a:prstDash val="solid"/>
                <a:miter/>
              </a:ln>
            </p:spPr>
            <p:txBody>
              <a:bodyPr rtlCol="0" anchor="ctr"/>
              <a:lstStyle/>
              <a:p>
                <a:endParaRPr lang="en-US"/>
              </a:p>
            </p:txBody>
          </p:sp>
          <p:sp>
            <p:nvSpPr>
              <p:cNvPr id="97" name="Graphic 2">
                <a:extLst>
                  <a:ext uri="{FF2B5EF4-FFF2-40B4-BE49-F238E27FC236}">
                    <a16:creationId xmlns:a16="http://schemas.microsoft.com/office/drawing/2014/main" id="{E155F0AF-EF5C-4C40-80E5-4577FA08704E}"/>
                  </a:ext>
                </a:extLst>
              </p:cNvPr>
              <p:cNvSpPr/>
              <p:nvPr/>
            </p:nvSpPr>
            <p:spPr>
              <a:xfrm>
                <a:off x="5194649" y="1319784"/>
                <a:ext cx="259556" cy="202596"/>
              </a:xfrm>
              <a:custGeom>
                <a:avLst/>
                <a:gdLst>
                  <a:gd name="connsiteX0" fmla="*/ 0 w 259556"/>
                  <a:gd name="connsiteY0" fmla="*/ 192405 h 202596"/>
                  <a:gd name="connsiteX1" fmla="*/ 0 w 259556"/>
                  <a:gd name="connsiteY1" fmla="*/ 10382 h 202596"/>
                  <a:gd name="connsiteX2" fmla="*/ 10382 w 259556"/>
                  <a:gd name="connsiteY2" fmla="*/ 0 h 202596"/>
                  <a:gd name="connsiteX3" fmla="*/ 249365 w 259556"/>
                  <a:gd name="connsiteY3" fmla="*/ 0 h 202596"/>
                  <a:gd name="connsiteX4" fmla="*/ 259556 w 259556"/>
                  <a:gd name="connsiteY4" fmla="*/ 10192 h 202596"/>
                  <a:gd name="connsiteX5" fmla="*/ 259556 w 259556"/>
                  <a:gd name="connsiteY5" fmla="*/ 202597 h 202596"/>
                  <a:gd name="connsiteX6" fmla="*/ 10096 w 259556"/>
                  <a:gd name="connsiteY6" fmla="*/ 202597 h 202596"/>
                  <a:gd name="connsiteX7" fmla="*/ 0 w 259556"/>
                  <a:gd name="connsiteY7" fmla="*/ 192405 h 202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556" h="202596">
                    <a:moveTo>
                      <a:pt x="0" y="192405"/>
                    </a:moveTo>
                    <a:lnTo>
                      <a:pt x="0" y="10382"/>
                    </a:lnTo>
                    <a:cubicBezTo>
                      <a:pt x="0" y="4667"/>
                      <a:pt x="4667" y="0"/>
                      <a:pt x="10382" y="0"/>
                    </a:cubicBezTo>
                    <a:lnTo>
                      <a:pt x="249365" y="0"/>
                    </a:lnTo>
                    <a:cubicBezTo>
                      <a:pt x="254984" y="0"/>
                      <a:pt x="259556" y="4572"/>
                      <a:pt x="259556" y="10192"/>
                    </a:cubicBezTo>
                    <a:lnTo>
                      <a:pt x="259556" y="202597"/>
                    </a:lnTo>
                    <a:lnTo>
                      <a:pt x="10096" y="202597"/>
                    </a:lnTo>
                    <a:cubicBezTo>
                      <a:pt x="4572" y="202501"/>
                      <a:pt x="0" y="197929"/>
                      <a:pt x="0" y="192405"/>
                    </a:cubicBezTo>
                    <a:close/>
                  </a:path>
                </a:pathLst>
              </a:custGeom>
              <a:solidFill>
                <a:srgbClr val="000000"/>
              </a:solidFill>
              <a:ln w="9525" cap="flat">
                <a:noFill/>
                <a:prstDash val="solid"/>
                <a:miter/>
              </a:ln>
            </p:spPr>
            <p:txBody>
              <a:bodyPr rtlCol="0" anchor="ctr"/>
              <a:lstStyle/>
              <a:p>
                <a:endParaRPr lang="en-US"/>
              </a:p>
            </p:txBody>
          </p:sp>
          <p:sp>
            <p:nvSpPr>
              <p:cNvPr id="98" name="Graphic 2">
                <a:extLst>
                  <a:ext uri="{FF2B5EF4-FFF2-40B4-BE49-F238E27FC236}">
                    <a16:creationId xmlns:a16="http://schemas.microsoft.com/office/drawing/2014/main" id="{C4ED91A2-1988-437C-9BD8-E352566C2685}"/>
                  </a:ext>
                </a:extLst>
              </p:cNvPr>
              <p:cNvSpPr/>
              <p:nvPr/>
            </p:nvSpPr>
            <p:spPr>
              <a:xfrm>
                <a:off x="5397150" y="1033367"/>
                <a:ext cx="198215" cy="693610"/>
              </a:xfrm>
              <a:custGeom>
                <a:avLst/>
                <a:gdLst>
                  <a:gd name="connsiteX0" fmla="*/ 10192 w 198215"/>
                  <a:gd name="connsiteY0" fmla="*/ 0 h 693610"/>
                  <a:gd name="connsiteX1" fmla="*/ 187833 w 198215"/>
                  <a:gd name="connsiteY1" fmla="*/ 0 h 693610"/>
                  <a:gd name="connsiteX2" fmla="*/ 198215 w 198215"/>
                  <a:gd name="connsiteY2" fmla="*/ 10382 h 693610"/>
                  <a:gd name="connsiteX3" fmla="*/ 198215 w 198215"/>
                  <a:gd name="connsiteY3" fmla="*/ 683419 h 693610"/>
                  <a:gd name="connsiteX4" fmla="*/ 188023 w 198215"/>
                  <a:gd name="connsiteY4" fmla="*/ 693611 h 693610"/>
                  <a:gd name="connsiteX5" fmla="*/ 10573 w 198215"/>
                  <a:gd name="connsiteY5" fmla="*/ 693611 h 693610"/>
                  <a:gd name="connsiteX6" fmla="*/ 0 w 198215"/>
                  <a:gd name="connsiteY6" fmla="*/ 683038 h 693610"/>
                  <a:gd name="connsiteX7" fmla="*/ 0 w 198215"/>
                  <a:gd name="connsiteY7" fmla="*/ 10097 h 693610"/>
                  <a:gd name="connsiteX8" fmla="*/ 10192 w 198215"/>
                  <a:gd name="connsiteY8" fmla="*/ 0 h 693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215" h="693610">
                    <a:moveTo>
                      <a:pt x="10192" y="0"/>
                    </a:moveTo>
                    <a:lnTo>
                      <a:pt x="187833" y="0"/>
                    </a:lnTo>
                    <a:cubicBezTo>
                      <a:pt x="193548" y="0"/>
                      <a:pt x="198215" y="4667"/>
                      <a:pt x="198215" y="10382"/>
                    </a:cubicBezTo>
                    <a:lnTo>
                      <a:pt x="198215" y="683419"/>
                    </a:lnTo>
                    <a:cubicBezTo>
                      <a:pt x="198215" y="689039"/>
                      <a:pt x="193643" y="693611"/>
                      <a:pt x="188023" y="693611"/>
                    </a:cubicBezTo>
                    <a:lnTo>
                      <a:pt x="10573" y="693611"/>
                    </a:lnTo>
                    <a:cubicBezTo>
                      <a:pt x="4763" y="693611"/>
                      <a:pt x="0" y="688848"/>
                      <a:pt x="0" y="683038"/>
                    </a:cubicBezTo>
                    <a:lnTo>
                      <a:pt x="0" y="10097"/>
                    </a:lnTo>
                    <a:cubicBezTo>
                      <a:pt x="0" y="4477"/>
                      <a:pt x="4572" y="0"/>
                      <a:pt x="10192" y="0"/>
                    </a:cubicBezTo>
                    <a:close/>
                  </a:path>
                </a:pathLst>
              </a:custGeom>
              <a:solidFill>
                <a:srgbClr val="000000"/>
              </a:solidFill>
              <a:ln w="9525" cap="flat">
                <a:noFill/>
                <a:prstDash val="solid"/>
                <a:miter/>
              </a:ln>
            </p:spPr>
            <p:txBody>
              <a:bodyPr rtlCol="0" anchor="ctr"/>
              <a:lstStyle/>
              <a:p>
                <a:endParaRPr lang="en-US"/>
              </a:p>
            </p:txBody>
          </p:sp>
          <p:sp>
            <p:nvSpPr>
              <p:cNvPr id="99" name="Graphic 2">
                <a:extLst>
                  <a:ext uri="{FF2B5EF4-FFF2-40B4-BE49-F238E27FC236}">
                    <a16:creationId xmlns:a16="http://schemas.microsoft.com/office/drawing/2014/main" id="{44C3334A-130A-4281-AA2D-73AC2024389E}"/>
                  </a:ext>
                </a:extLst>
              </p:cNvPr>
              <p:cNvSpPr/>
              <p:nvPr/>
            </p:nvSpPr>
            <p:spPr>
              <a:xfrm>
                <a:off x="5511165" y="929544"/>
                <a:ext cx="282892" cy="387953"/>
              </a:xfrm>
              <a:custGeom>
                <a:avLst/>
                <a:gdLst>
                  <a:gd name="connsiteX0" fmla="*/ 16097 w 282892"/>
                  <a:gd name="connsiteY0" fmla="*/ 0 h 387953"/>
                  <a:gd name="connsiteX1" fmla="*/ 266509 w 282892"/>
                  <a:gd name="connsiteY1" fmla="*/ 0 h 387953"/>
                  <a:gd name="connsiteX2" fmla="*/ 282892 w 282892"/>
                  <a:gd name="connsiteY2" fmla="*/ 16383 h 387953"/>
                  <a:gd name="connsiteX3" fmla="*/ 282892 w 282892"/>
                  <a:gd name="connsiteY3" fmla="*/ 387953 h 387953"/>
                  <a:gd name="connsiteX4" fmla="*/ 20002 w 282892"/>
                  <a:gd name="connsiteY4" fmla="*/ 387953 h 387953"/>
                  <a:gd name="connsiteX5" fmla="*/ 0 w 282892"/>
                  <a:gd name="connsiteY5" fmla="*/ 367951 h 387953"/>
                  <a:gd name="connsiteX6" fmla="*/ 0 w 282892"/>
                  <a:gd name="connsiteY6" fmla="*/ 16193 h 387953"/>
                  <a:gd name="connsiteX7" fmla="*/ 16097 w 282892"/>
                  <a:gd name="connsiteY7" fmla="*/ 0 h 387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892" h="387953">
                    <a:moveTo>
                      <a:pt x="16097" y="0"/>
                    </a:moveTo>
                    <a:lnTo>
                      <a:pt x="266509" y="0"/>
                    </a:lnTo>
                    <a:cubicBezTo>
                      <a:pt x="275558" y="0"/>
                      <a:pt x="282892" y="7334"/>
                      <a:pt x="282892" y="16383"/>
                    </a:cubicBezTo>
                    <a:lnTo>
                      <a:pt x="282892" y="387953"/>
                    </a:lnTo>
                    <a:lnTo>
                      <a:pt x="20002" y="387953"/>
                    </a:lnTo>
                    <a:cubicBezTo>
                      <a:pt x="8953" y="387953"/>
                      <a:pt x="0" y="379000"/>
                      <a:pt x="0" y="367951"/>
                    </a:cubicBezTo>
                    <a:lnTo>
                      <a:pt x="0" y="16193"/>
                    </a:lnTo>
                    <a:cubicBezTo>
                      <a:pt x="0" y="7239"/>
                      <a:pt x="7144" y="0"/>
                      <a:pt x="16097" y="0"/>
                    </a:cubicBezTo>
                    <a:close/>
                  </a:path>
                </a:pathLst>
              </a:custGeom>
              <a:solidFill>
                <a:srgbClr val="000000"/>
              </a:solidFill>
              <a:ln w="9525" cap="flat">
                <a:noFill/>
                <a:prstDash val="solid"/>
                <a:miter/>
              </a:ln>
            </p:spPr>
            <p:txBody>
              <a:bodyPr rtlCol="0" anchor="ctr"/>
              <a:lstStyle/>
              <a:p>
                <a:endParaRPr lang="en-US"/>
              </a:p>
            </p:txBody>
          </p:sp>
          <p:sp>
            <p:nvSpPr>
              <p:cNvPr id="100" name="Graphic 2">
                <a:extLst>
                  <a:ext uri="{FF2B5EF4-FFF2-40B4-BE49-F238E27FC236}">
                    <a16:creationId xmlns:a16="http://schemas.microsoft.com/office/drawing/2014/main" id="{6F85FCCD-ACEC-4255-B97C-D3E0E87D1916}"/>
                  </a:ext>
                </a:extLst>
              </p:cNvPr>
              <p:cNvSpPr/>
              <p:nvPr/>
            </p:nvSpPr>
            <p:spPr>
              <a:xfrm>
                <a:off x="5194649" y="929640"/>
                <a:ext cx="433197" cy="202596"/>
              </a:xfrm>
              <a:custGeom>
                <a:avLst/>
                <a:gdLst>
                  <a:gd name="connsiteX0" fmla="*/ 0 w 433197"/>
                  <a:gd name="connsiteY0" fmla="*/ 192310 h 202596"/>
                  <a:gd name="connsiteX1" fmla="*/ 0 w 433197"/>
                  <a:gd name="connsiteY1" fmla="*/ 10382 h 202596"/>
                  <a:gd name="connsiteX2" fmla="*/ 10382 w 433197"/>
                  <a:gd name="connsiteY2" fmla="*/ 0 h 202596"/>
                  <a:gd name="connsiteX3" fmla="*/ 423005 w 433197"/>
                  <a:gd name="connsiteY3" fmla="*/ 0 h 202596"/>
                  <a:gd name="connsiteX4" fmla="*/ 433197 w 433197"/>
                  <a:gd name="connsiteY4" fmla="*/ 10192 h 202596"/>
                  <a:gd name="connsiteX5" fmla="*/ 433197 w 433197"/>
                  <a:gd name="connsiteY5" fmla="*/ 202597 h 202596"/>
                  <a:gd name="connsiteX6" fmla="*/ 10192 w 433197"/>
                  <a:gd name="connsiteY6" fmla="*/ 202597 h 202596"/>
                  <a:gd name="connsiteX7" fmla="*/ 0 w 433197"/>
                  <a:gd name="connsiteY7" fmla="*/ 192310 h 202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3197" h="202596">
                    <a:moveTo>
                      <a:pt x="0" y="192310"/>
                    </a:moveTo>
                    <a:lnTo>
                      <a:pt x="0" y="10382"/>
                    </a:lnTo>
                    <a:cubicBezTo>
                      <a:pt x="0" y="4667"/>
                      <a:pt x="4667" y="0"/>
                      <a:pt x="10382" y="0"/>
                    </a:cubicBezTo>
                    <a:lnTo>
                      <a:pt x="423005" y="0"/>
                    </a:lnTo>
                    <a:cubicBezTo>
                      <a:pt x="428625" y="0"/>
                      <a:pt x="433197" y="4572"/>
                      <a:pt x="433197" y="10192"/>
                    </a:cubicBezTo>
                    <a:lnTo>
                      <a:pt x="433197" y="202597"/>
                    </a:lnTo>
                    <a:lnTo>
                      <a:pt x="10192" y="202597"/>
                    </a:lnTo>
                    <a:cubicBezTo>
                      <a:pt x="4572" y="202502"/>
                      <a:pt x="0" y="197929"/>
                      <a:pt x="0" y="192310"/>
                    </a:cubicBezTo>
                    <a:close/>
                  </a:path>
                </a:pathLst>
              </a:custGeom>
              <a:solidFill>
                <a:srgbClr val="000000"/>
              </a:solidFill>
              <a:ln w="9525" cap="flat">
                <a:noFill/>
                <a:prstDash val="solid"/>
                <a:miter/>
              </a:ln>
            </p:spPr>
            <p:txBody>
              <a:bodyPr rtlCol="0" anchor="ctr"/>
              <a:lstStyle/>
              <a:p>
                <a:endParaRPr lang="en-US"/>
              </a:p>
            </p:txBody>
          </p:sp>
          <p:sp>
            <p:nvSpPr>
              <p:cNvPr id="101" name="Graphic 2">
                <a:extLst>
                  <a:ext uri="{FF2B5EF4-FFF2-40B4-BE49-F238E27FC236}">
                    <a16:creationId xmlns:a16="http://schemas.microsoft.com/office/drawing/2014/main" id="{CD0086EA-C33A-4211-B421-A49EF1B392A8}"/>
                  </a:ext>
                </a:extLst>
              </p:cNvPr>
              <p:cNvSpPr/>
              <p:nvPr/>
            </p:nvSpPr>
            <p:spPr>
              <a:xfrm>
                <a:off x="5594413" y="2130361"/>
                <a:ext cx="201358" cy="598931"/>
              </a:xfrm>
              <a:custGeom>
                <a:avLst/>
                <a:gdLst>
                  <a:gd name="connsiteX0" fmla="*/ 16097 w 201358"/>
                  <a:gd name="connsiteY0" fmla="*/ 0 h 598931"/>
                  <a:gd name="connsiteX1" fmla="*/ 184975 w 201358"/>
                  <a:gd name="connsiteY1" fmla="*/ 0 h 598931"/>
                  <a:gd name="connsiteX2" fmla="*/ 201359 w 201358"/>
                  <a:gd name="connsiteY2" fmla="*/ 16383 h 598931"/>
                  <a:gd name="connsiteX3" fmla="*/ 201359 w 201358"/>
                  <a:gd name="connsiteY3" fmla="*/ 597598 h 598931"/>
                  <a:gd name="connsiteX4" fmla="*/ 200025 w 201358"/>
                  <a:gd name="connsiteY4" fmla="*/ 598932 h 598931"/>
                  <a:gd name="connsiteX5" fmla="*/ 20003 w 201358"/>
                  <a:gd name="connsiteY5" fmla="*/ 598932 h 598931"/>
                  <a:gd name="connsiteX6" fmla="*/ 0 w 201358"/>
                  <a:gd name="connsiteY6" fmla="*/ 578930 h 598931"/>
                  <a:gd name="connsiteX7" fmla="*/ 0 w 201358"/>
                  <a:gd name="connsiteY7" fmla="*/ 16192 h 598931"/>
                  <a:gd name="connsiteX8" fmla="*/ 16097 w 201358"/>
                  <a:gd name="connsiteY8" fmla="*/ 0 h 598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358" h="598931">
                    <a:moveTo>
                      <a:pt x="16097" y="0"/>
                    </a:moveTo>
                    <a:lnTo>
                      <a:pt x="184975" y="0"/>
                    </a:lnTo>
                    <a:cubicBezTo>
                      <a:pt x="194024" y="0"/>
                      <a:pt x="201359" y="7334"/>
                      <a:pt x="201359" y="16383"/>
                    </a:cubicBezTo>
                    <a:lnTo>
                      <a:pt x="201359" y="597598"/>
                    </a:lnTo>
                    <a:cubicBezTo>
                      <a:pt x="201359" y="598360"/>
                      <a:pt x="200787" y="598932"/>
                      <a:pt x="200025" y="598932"/>
                    </a:cubicBezTo>
                    <a:lnTo>
                      <a:pt x="20003" y="598932"/>
                    </a:lnTo>
                    <a:cubicBezTo>
                      <a:pt x="8954" y="598932"/>
                      <a:pt x="0" y="589979"/>
                      <a:pt x="0" y="578930"/>
                    </a:cubicBezTo>
                    <a:lnTo>
                      <a:pt x="0" y="16192"/>
                    </a:lnTo>
                    <a:cubicBezTo>
                      <a:pt x="0" y="7144"/>
                      <a:pt x="7144" y="0"/>
                      <a:pt x="16097" y="0"/>
                    </a:cubicBezTo>
                    <a:close/>
                  </a:path>
                </a:pathLst>
              </a:custGeom>
              <a:solidFill>
                <a:srgbClr val="000000"/>
              </a:solidFill>
              <a:ln w="9525" cap="flat">
                <a:noFill/>
                <a:prstDash val="solid"/>
                <a:miter/>
              </a:ln>
            </p:spPr>
            <p:txBody>
              <a:bodyPr rtlCol="0" anchor="ctr"/>
              <a:lstStyle/>
              <a:p>
                <a:endParaRPr lang="en-US"/>
              </a:p>
            </p:txBody>
          </p:sp>
          <p:sp>
            <p:nvSpPr>
              <p:cNvPr id="102" name="Graphic 2">
                <a:extLst>
                  <a:ext uri="{FF2B5EF4-FFF2-40B4-BE49-F238E27FC236}">
                    <a16:creationId xmlns:a16="http://schemas.microsoft.com/office/drawing/2014/main" id="{F092C7C7-09E0-4F25-A0C4-3C757FDCC93B}"/>
                  </a:ext>
                </a:extLst>
              </p:cNvPr>
              <p:cNvSpPr/>
              <p:nvPr/>
            </p:nvSpPr>
            <p:spPr>
              <a:xfrm>
                <a:off x="5795771" y="2727769"/>
                <a:ext cx="203454" cy="203454"/>
              </a:xfrm>
              <a:custGeom>
                <a:avLst/>
                <a:gdLst>
                  <a:gd name="connsiteX0" fmla="*/ 0 w 203454"/>
                  <a:gd name="connsiteY0" fmla="*/ 0 h 203454"/>
                  <a:gd name="connsiteX1" fmla="*/ 203454 w 203454"/>
                  <a:gd name="connsiteY1" fmla="*/ 0 h 203454"/>
                  <a:gd name="connsiteX2" fmla="*/ 203454 w 203454"/>
                  <a:gd name="connsiteY2" fmla="*/ 0 h 203454"/>
                  <a:gd name="connsiteX3" fmla="*/ 203454 w 203454"/>
                  <a:gd name="connsiteY3" fmla="*/ 187357 h 203454"/>
                  <a:gd name="connsiteX4" fmla="*/ 187357 w 203454"/>
                  <a:gd name="connsiteY4" fmla="*/ 203454 h 203454"/>
                  <a:gd name="connsiteX5" fmla="*/ 20003 w 203454"/>
                  <a:gd name="connsiteY5" fmla="*/ 203454 h 203454"/>
                  <a:gd name="connsiteX6" fmla="*/ 0 w 203454"/>
                  <a:gd name="connsiteY6" fmla="*/ 183451 h 203454"/>
                  <a:gd name="connsiteX7" fmla="*/ 0 w 203454"/>
                  <a:gd name="connsiteY7" fmla="*/ 0 h 203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3454" h="203454">
                    <a:moveTo>
                      <a:pt x="0" y="0"/>
                    </a:moveTo>
                    <a:lnTo>
                      <a:pt x="203454" y="0"/>
                    </a:lnTo>
                    <a:cubicBezTo>
                      <a:pt x="203454" y="0"/>
                      <a:pt x="203454" y="0"/>
                      <a:pt x="203454" y="0"/>
                    </a:cubicBezTo>
                    <a:lnTo>
                      <a:pt x="203454" y="187357"/>
                    </a:lnTo>
                    <a:cubicBezTo>
                      <a:pt x="203454" y="196215"/>
                      <a:pt x="196215" y="203454"/>
                      <a:pt x="187357" y="203454"/>
                    </a:cubicBezTo>
                    <a:lnTo>
                      <a:pt x="20003" y="203454"/>
                    </a:lnTo>
                    <a:cubicBezTo>
                      <a:pt x="8954" y="203454"/>
                      <a:pt x="0" y="194500"/>
                      <a:pt x="0" y="183451"/>
                    </a:cubicBezTo>
                    <a:lnTo>
                      <a:pt x="0" y="0"/>
                    </a:lnTo>
                    <a:close/>
                  </a:path>
                </a:pathLst>
              </a:custGeom>
              <a:solidFill>
                <a:srgbClr val="000000"/>
              </a:solidFill>
              <a:ln w="9525" cap="flat">
                <a:noFill/>
                <a:prstDash val="solid"/>
                <a:miter/>
              </a:ln>
            </p:spPr>
            <p:txBody>
              <a:bodyPr rtlCol="0" anchor="ctr"/>
              <a:lstStyle/>
              <a:p>
                <a:endParaRPr lang="en-US"/>
              </a:p>
            </p:txBody>
          </p:sp>
          <p:sp>
            <p:nvSpPr>
              <p:cNvPr id="103" name="Graphic 2">
                <a:extLst>
                  <a:ext uri="{FF2B5EF4-FFF2-40B4-BE49-F238E27FC236}">
                    <a16:creationId xmlns:a16="http://schemas.microsoft.com/office/drawing/2014/main" id="{2B8BF0CE-A94C-4050-A861-6B8477B9B886}"/>
                  </a:ext>
                </a:extLst>
              </p:cNvPr>
              <p:cNvSpPr/>
              <p:nvPr/>
            </p:nvSpPr>
            <p:spPr>
              <a:xfrm>
                <a:off x="5999225" y="2529458"/>
                <a:ext cx="203454" cy="203454"/>
              </a:xfrm>
              <a:custGeom>
                <a:avLst/>
                <a:gdLst>
                  <a:gd name="connsiteX0" fmla="*/ 16097 w 203454"/>
                  <a:gd name="connsiteY0" fmla="*/ 0 h 203454"/>
                  <a:gd name="connsiteX1" fmla="*/ 187071 w 203454"/>
                  <a:gd name="connsiteY1" fmla="*/ 0 h 203454"/>
                  <a:gd name="connsiteX2" fmla="*/ 203454 w 203454"/>
                  <a:gd name="connsiteY2" fmla="*/ 16383 h 203454"/>
                  <a:gd name="connsiteX3" fmla="*/ 203454 w 203454"/>
                  <a:gd name="connsiteY3" fmla="*/ 187357 h 203454"/>
                  <a:gd name="connsiteX4" fmla="*/ 187357 w 203454"/>
                  <a:gd name="connsiteY4" fmla="*/ 203454 h 203454"/>
                  <a:gd name="connsiteX5" fmla="*/ 0 w 203454"/>
                  <a:gd name="connsiteY5" fmla="*/ 203454 h 203454"/>
                  <a:gd name="connsiteX6" fmla="*/ 0 w 203454"/>
                  <a:gd name="connsiteY6" fmla="*/ 16097 h 203454"/>
                  <a:gd name="connsiteX7" fmla="*/ 16097 w 203454"/>
                  <a:gd name="connsiteY7" fmla="*/ 0 h 203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3454" h="203454">
                    <a:moveTo>
                      <a:pt x="16097" y="0"/>
                    </a:moveTo>
                    <a:lnTo>
                      <a:pt x="187071" y="0"/>
                    </a:lnTo>
                    <a:cubicBezTo>
                      <a:pt x="196120" y="0"/>
                      <a:pt x="203454" y="7334"/>
                      <a:pt x="203454" y="16383"/>
                    </a:cubicBezTo>
                    <a:lnTo>
                      <a:pt x="203454" y="187357"/>
                    </a:lnTo>
                    <a:cubicBezTo>
                      <a:pt x="203454" y="196215"/>
                      <a:pt x="196215" y="203454"/>
                      <a:pt x="187357" y="203454"/>
                    </a:cubicBezTo>
                    <a:lnTo>
                      <a:pt x="0" y="203454"/>
                    </a:lnTo>
                    <a:lnTo>
                      <a:pt x="0" y="16097"/>
                    </a:lnTo>
                    <a:cubicBezTo>
                      <a:pt x="0" y="7239"/>
                      <a:pt x="7239" y="0"/>
                      <a:pt x="16097" y="0"/>
                    </a:cubicBezTo>
                    <a:close/>
                  </a:path>
                </a:pathLst>
              </a:custGeom>
              <a:solidFill>
                <a:srgbClr val="000000"/>
              </a:solidFill>
              <a:ln w="9525" cap="flat">
                <a:noFill/>
                <a:prstDash val="solid"/>
                <a:miter/>
              </a:ln>
            </p:spPr>
            <p:txBody>
              <a:bodyPr rtlCol="0" anchor="ctr"/>
              <a:lstStyle/>
              <a:p>
                <a:endParaRPr lang="en-US"/>
              </a:p>
            </p:txBody>
          </p:sp>
          <p:sp>
            <p:nvSpPr>
              <p:cNvPr id="104" name="Graphic 2">
                <a:extLst>
                  <a:ext uri="{FF2B5EF4-FFF2-40B4-BE49-F238E27FC236}">
                    <a16:creationId xmlns:a16="http://schemas.microsoft.com/office/drawing/2014/main" id="{03B09894-CC33-452C-B2FC-08DFAE2614A1}"/>
                  </a:ext>
                </a:extLst>
              </p:cNvPr>
              <p:cNvSpPr/>
              <p:nvPr/>
            </p:nvSpPr>
            <p:spPr>
              <a:xfrm>
                <a:off x="5195696" y="1926716"/>
                <a:ext cx="203454" cy="398430"/>
              </a:xfrm>
              <a:custGeom>
                <a:avLst/>
                <a:gdLst>
                  <a:gd name="connsiteX0" fmla="*/ 16097 w 203454"/>
                  <a:gd name="connsiteY0" fmla="*/ 0 h 398430"/>
                  <a:gd name="connsiteX1" fmla="*/ 187071 w 203454"/>
                  <a:gd name="connsiteY1" fmla="*/ 0 h 398430"/>
                  <a:gd name="connsiteX2" fmla="*/ 203454 w 203454"/>
                  <a:gd name="connsiteY2" fmla="*/ 16383 h 398430"/>
                  <a:gd name="connsiteX3" fmla="*/ 203454 w 203454"/>
                  <a:gd name="connsiteY3" fmla="*/ 382334 h 398430"/>
                  <a:gd name="connsiteX4" fmla="*/ 187357 w 203454"/>
                  <a:gd name="connsiteY4" fmla="*/ 398431 h 398430"/>
                  <a:gd name="connsiteX5" fmla="*/ 20003 w 203454"/>
                  <a:gd name="connsiteY5" fmla="*/ 398431 h 398430"/>
                  <a:gd name="connsiteX6" fmla="*/ 0 w 203454"/>
                  <a:gd name="connsiteY6" fmla="*/ 378428 h 398430"/>
                  <a:gd name="connsiteX7" fmla="*/ 0 w 203454"/>
                  <a:gd name="connsiteY7" fmla="*/ 16097 h 398430"/>
                  <a:gd name="connsiteX8" fmla="*/ 16097 w 203454"/>
                  <a:gd name="connsiteY8" fmla="*/ 0 h 398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3454" h="398430">
                    <a:moveTo>
                      <a:pt x="16097" y="0"/>
                    </a:moveTo>
                    <a:lnTo>
                      <a:pt x="187071" y="0"/>
                    </a:lnTo>
                    <a:cubicBezTo>
                      <a:pt x="196120" y="0"/>
                      <a:pt x="203454" y="7334"/>
                      <a:pt x="203454" y="16383"/>
                    </a:cubicBezTo>
                    <a:lnTo>
                      <a:pt x="203454" y="382334"/>
                    </a:lnTo>
                    <a:cubicBezTo>
                      <a:pt x="203454" y="391192"/>
                      <a:pt x="196215" y="398431"/>
                      <a:pt x="187357" y="398431"/>
                    </a:cubicBezTo>
                    <a:lnTo>
                      <a:pt x="20003" y="398431"/>
                    </a:lnTo>
                    <a:cubicBezTo>
                      <a:pt x="8954" y="398431"/>
                      <a:pt x="0" y="389477"/>
                      <a:pt x="0" y="378428"/>
                    </a:cubicBezTo>
                    <a:lnTo>
                      <a:pt x="0" y="16097"/>
                    </a:lnTo>
                    <a:cubicBezTo>
                      <a:pt x="0" y="7144"/>
                      <a:pt x="7239" y="0"/>
                      <a:pt x="16097" y="0"/>
                    </a:cubicBezTo>
                    <a:close/>
                  </a:path>
                </a:pathLst>
              </a:custGeom>
              <a:solidFill>
                <a:srgbClr val="000000"/>
              </a:solidFill>
              <a:ln w="9525" cap="flat">
                <a:noFill/>
                <a:prstDash val="solid"/>
                <a:miter/>
              </a:ln>
            </p:spPr>
            <p:txBody>
              <a:bodyPr rtlCol="0" anchor="ctr"/>
              <a:lstStyle/>
              <a:p>
                <a:endParaRPr lang="en-US"/>
              </a:p>
            </p:txBody>
          </p:sp>
          <p:sp>
            <p:nvSpPr>
              <p:cNvPr id="105" name="Graphic 2">
                <a:extLst>
                  <a:ext uri="{FF2B5EF4-FFF2-40B4-BE49-F238E27FC236}">
                    <a16:creationId xmlns:a16="http://schemas.microsoft.com/office/drawing/2014/main" id="{D81F95D8-2DFC-441F-9526-1B0443BCDB1E}"/>
                  </a:ext>
                </a:extLst>
              </p:cNvPr>
              <p:cNvSpPr/>
              <p:nvPr/>
            </p:nvSpPr>
            <p:spPr>
              <a:xfrm>
                <a:off x="5786723" y="1914810"/>
                <a:ext cx="259556" cy="202596"/>
              </a:xfrm>
              <a:custGeom>
                <a:avLst/>
                <a:gdLst>
                  <a:gd name="connsiteX0" fmla="*/ 0 w 259556"/>
                  <a:gd name="connsiteY0" fmla="*/ 192405 h 202596"/>
                  <a:gd name="connsiteX1" fmla="*/ 0 w 259556"/>
                  <a:gd name="connsiteY1" fmla="*/ 10382 h 202596"/>
                  <a:gd name="connsiteX2" fmla="*/ 10382 w 259556"/>
                  <a:gd name="connsiteY2" fmla="*/ 0 h 202596"/>
                  <a:gd name="connsiteX3" fmla="*/ 249364 w 259556"/>
                  <a:gd name="connsiteY3" fmla="*/ 0 h 202596"/>
                  <a:gd name="connsiteX4" fmla="*/ 259556 w 259556"/>
                  <a:gd name="connsiteY4" fmla="*/ 10192 h 202596"/>
                  <a:gd name="connsiteX5" fmla="*/ 259556 w 259556"/>
                  <a:gd name="connsiteY5" fmla="*/ 202597 h 202596"/>
                  <a:gd name="connsiteX6" fmla="*/ 10192 w 259556"/>
                  <a:gd name="connsiteY6" fmla="*/ 202597 h 202596"/>
                  <a:gd name="connsiteX7" fmla="*/ 0 w 259556"/>
                  <a:gd name="connsiteY7" fmla="*/ 192405 h 202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556" h="202596">
                    <a:moveTo>
                      <a:pt x="0" y="192405"/>
                    </a:moveTo>
                    <a:lnTo>
                      <a:pt x="0" y="10382"/>
                    </a:lnTo>
                    <a:cubicBezTo>
                      <a:pt x="0" y="4667"/>
                      <a:pt x="4667" y="0"/>
                      <a:pt x="10382" y="0"/>
                    </a:cubicBezTo>
                    <a:lnTo>
                      <a:pt x="249364" y="0"/>
                    </a:lnTo>
                    <a:cubicBezTo>
                      <a:pt x="254984" y="0"/>
                      <a:pt x="259556" y="4572"/>
                      <a:pt x="259556" y="10192"/>
                    </a:cubicBezTo>
                    <a:lnTo>
                      <a:pt x="259556" y="202597"/>
                    </a:lnTo>
                    <a:lnTo>
                      <a:pt x="10192" y="202597"/>
                    </a:lnTo>
                    <a:cubicBezTo>
                      <a:pt x="4572" y="202597"/>
                      <a:pt x="0" y="198025"/>
                      <a:pt x="0" y="192405"/>
                    </a:cubicBezTo>
                    <a:close/>
                  </a:path>
                </a:pathLst>
              </a:custGeom>
              <a:solidFill>
                <a:srgbClr val="000000"/>
              </a:solidFill>
              <a:ln w="9525" cap="flat">
                <a:noFill/>
                <a:prstDash val="solid"/>
                <a:miter/>
              </a:ln>
            </p:spPr>
            <p:txBody>
              <a:bodyPr rtlCol="0" anchor="ctr"/>
              <a:lstStyle/>
              <a:p>
                <a:endParaRPr lang="en-US"/>
              </a:p>
            </p:txBody>
          </p:sp>
          <p:sp>
            <p:nvSpPr>
              <p:cNvPr id="106" name="Graphic 2">
                <a:extLst>
                  <a:ext uri="{FF2B5EF4-FFF2-40B4-BE49-F238E27FC236}">
                    <a16:creationId xmlns:a16="http://schemas.microsoft.com/office/drawing/2014/main" id="{19B8D6D5-EF83-4296-AA39-2EB97CBDE3DC}"/>
                  </a:ext>
                </a:extLst>
              </p:cNvPr>
              <p:cNvSpPr/>
              <p:nvPr/>
            </p:nvSpPr>
            <p:spPr>
              <a:xfrm>
                <a:off x="6004463" y="1628393"/>
                <a:ext cx="198121" cy="693610"/>
              </a:xfrm>
              <a:custGeom>
                <a:avLst/>
                <a:gdLst>
                  <a:gd name="connsiteX0" fmla="*/ 10098 w 198121"/>
                  <a:gd name="connsiteY0" fmla="*/ 0 h 693610"/>
                  <a:gd name="connsiteX1" fmla="*/ 187739 w 198121"/>
                  <a:gd name="connsiteY1" fmla="*/ 0 h 693610"/>
                  <a:gd name="connsiteX2" fmla="*/ 198121 w 198121"/>
                  <a:gd name="connsiteY2" fmla="*/ 10382 h 693610"/>
                  <a:gd name="connsiteX3" fmla="*/ 198121 w 198121"/>
                  <a:gd name="connsiteY3" fmla="*/ 683419 h 693610"/>
                  <a:gd name="connsiteX4" fmla="*/ 187930 w 198121"/>
                  <a:gd name="connsiteY4" fmla="*/ 693611 h 693610"/>
                  <a:gd name="connsiteX5" fmla="*/ 10574 w 198121"/>
                  <a:gd name="connsiteY5" fmla="*/ 693611 h 693610"/>
                  <a:gd name="connsiteX6" fmla="*/ 1 w 198121"/>
                  <a:gd name="connsiteY6" fmla="*/ 683038 h 693610"/>
                  <a:gd name="connsiteX7" fmla="*/ 1 w 198121"/>
                  <a:gd name="connsiteY7" fmla="*/ 10192 h 693610"/>
                  <a:gd name="connsiteX8" fmla="*/ 10098 w 198121"/>
                  <a:gd name="connsiteY8" fmla="*/ 0 h 693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1" h="693610">
                    <a:moveTo>
                      <a:pt x="10098" y="0"/>
                    </a:moveTo>
                    <a:lnTo>
                      <a:pt x="187739" y="0"/>
                    </a:lnTo>
                    <a:cubicBezTo>
                      <a:pt x="193454" y="0"/>
                      <a:pt x="198121" y="4667"/>
                      <a:pt x="198121" y="10382"/>
                    </a:cubicBezTo>
                    <a:lnTo>
                      <a:pt x="198121" y="683419"/>
                    </a:lnTo>
                    <a:cubicBezTo>
                      <a:pt x="198121" y="689039"/>
                      <a:pt x="193549" y="693611"/>
                      <a:pt x="187930" y="693611"/>
                    </a:cubicBezTo>
                    <a:lnTo>
                      <a:pt x="10574" y="693611"/>
                    </a:lnTo>
                    <a:cubicBezTo>
                      <a:pt x="4764" y="693611"/>
                      <a:pt x="1" y="688848"/>
                      <a:pt x="1" y="683038"/>
                    </a:cubicBezTo>
                    <a:lnTo>
                      <a:pt x="1" y="10192"/>
                    </a:lnTo>
                    <a:cubicBezTo>
                      <a:pt x="-94" y="4572"/>
                      <a:pt x="4478" y="0"/>
                      <a:pt x="10098" y="0"/>
                    </a:cubicBezTo>
                    <a:close/>
                  </a:path>
                </a:pathLst>
              </a:custGeom>
              <a:solidFill>
                <a:srgbClr val="000000"/>
              </a:solidFill>
              <a:ln w="9525" cap="flat">
                <a:noFill/>
                <a:prstDash val="solid"/>
                <a:miter/>
              </a:ln>
            </p:spPr>
            <p:txBody>
              <a:bodyPr rtlCol="0" anchor="ctr"/>
              <a:lstStyle/>
              <a:p>
                <a:endParaRPr lang="en-US"/>
              </a:p>
            </p:txBody>
          </p:sp>
          <p:sp>
            <p:nvSpPr>
              <p:cNvPr id="107" name="Graphic 2">
                <a:extLst>
                  <a:ext uri="{FF2B5EF4-FFF2-40B4-BE49-F238E27FC236}">
                    <a16:creationId xmlns:a16="http://schemas.microsoft.com/office/drawing/2014/main" id="{C9E7DCE9-CD37-4D82-B807-D528693DA480}"/>
                  </a:ext>
                </a:extLst>
              </p:cNvPr>
              <p:cNvSpPr/>
              <p:nvPr/>
            </p:nvSpPr>
            <p:spPr>
              <a:xfrm>
                <a:off x="5794533" y="4135183"/>
                <a:ext cx="407955" cy="194786"/>
              </a:xfrm>
              <a:custGeom>
                <a:avLst/>
                <a:gdLst>
                  <a:gd name="connsiteX0" fmla="*/ 16097 w 407955"/>
                  <a:gd name="connsiteY0" fmla="*/ 0 h 194786"/>
                  <a:gd name="connsiteX1" fmla="*/ 391573 w 407955"/>
                  <a:gd name="connsiteY1" fmla="*/ 0 h 194786"/>
                  <a:gd name="connsiteX2" fmla="*/ 407956 w 407955"/>
                  <a:gd name="connsiteY2" fmla="*/ 16383 h 194786"/>
                  <a:gd name="connsiteX3" fmla="*/ 407956 w 407955"/>
                  <a:gd name="connsiteY3" fmla="*/ 194786 h 194786"/>
                  <a:gd name="connsiteX4" fmla="*/ 2762 w 407955"/>
                  <a:gd name="connsiteY4" fmla="*/ 194786 h 194786"/>
                  <a:gd name="connsiteX5" fmla="*/ 0 w 407955"/>
                  <a:gd name="connsiteY5" fmla="*/ 192024 h 194786"/>
                  <a:gd name="connsiteX6" fmla="*/ 0 w 407955"/>
                  <a:gd name="connsiteY6" fmla="*/ 16192 h 194786"/>
                  <a:gd name="connsiteX7" fmla="*/ 16097 w 407955"/>
                  <a:gd name="connsiteY7" fmla="*/ 0 h 194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7955" h="194786">
                    <a:moveTo>
                      <a:pt x="16097" y="0"/>
                    </a:moveTo>
                    <a:lnTo>
                      <a:pt x="391573" y="0"/>
                    </a:lnTo>
                    <a:cubicBezTo>
                      <a:pt x="400621" y="0"/>
                      <a:pt x="407956" y="7334"/>
                      <a:pt x="407956" y="16383"/>
                    </a:cubicBezTo>
                    <a:lnTo>
                      <a:pt x="407956" y="194786"/>
                    </a:lnTo>
                    <a:lnTo>
                      <a:pt x="2762" y="194786"/>
                    </a:lnTo>
                    <a:cubicBezTo>
                      <a:pt x="1238" y="194786"/>
                      <a:pt x="0" y="193548"/>
                      <a:pt x="0" y="192024"/>
                    </a:cubicBezTo>
                    <a:lnTo>
                      <a:pt x="0" y="16192"/>
                    </a:lnTo>
                    <a:cubicBezTo>
                      <a:pt x="0" y="7239"/>
                      <a:pt x="7144" y="0"/>
                      <a:pt x="16097" y="0"/>
                    </a:cubicBezTo>
                    <a:close/>
                  </a:path>
                </a:pathLst>
              </a:custGeom>
              <a:solidFill>
                <a:srgbClr val="000000"/>
              </a:solidFill>
              <a:ln w="9525" cap="flat">
                <a:noFill/>
                <a:prstDash val="solid"/>
                <a:miter/>
              </a:ln>
            </p:spPr>
            <p:txBody>
              <a:bodyPr rtlCol="0" anchor="ctr"/>
              <a:lstStyle/>
              <a:p>
                <a:endParaRPr lang="en-US"/>
              </a:p>
            </p:txBody>
          </p:sp>
          <p:sp>
            <p:nvSpPr>
              <p:cNvPr id="108" name="Graphic 2">
                <a:extLst>
                  <a:ext uri="{FF2B5EF4-FFF2-40B4-BE49-F238E27FC236}">
                    <a16:creationId xmlns:a16="http://schemas.microsoft.com/office/drawing/2014/main" id="{38C338FA-0DAE-4385-82F3-306EB954F4F8}"/>
                  </a:ext>
                </a:extLst>
              </p:cNvPr>
              <p:cNvSpPr/>
              <p:nvPr/>
            </p:nvSpPr>
            <p:spPr>
              <a:xfrm>
                <a:off x="5598033" y="4728591"/>
                <a:ext cx="597026" cy="196691"/>
              </a:xfrm>
              <a:custGeom>
                <a:avLst/>
                <a:gdLst>
                  <a:gd name="connsiteX0" fmla="*/ 16097 w 597026"/>
                  <a:gd name="connsiteY0" fmla="*/ 0 h 196691"/>
                  <a:gd name="connsiteX1" fmla="*/ 592931 w 597026"/>
                  <a:gd name="connsiteY1" fmla="*/ 0 h 196691"/>
                  <a:gd name="connsiteX2" fmla="*/ 597027 w 597026"/>
                  <a:gd name="connsiteY2" fmla="*/ 4096 h 196691"/>
                  <a:gd name="connsiteX3" fmla="*/ 597027 w 597026"/>
                  <a:gd name="connsiteY3" fmla="*/ 180594 h 196691"/>
                  <a:gd name="connsiteX4" fmla="*/ 580930 w 597026"/>
                  <a:gd name="connsiteY4" fmla="*/ 196691 h 196691"/>
                  <a:gd name="connsiteX5" fmla="*/ 20003 w 597026"/>
                  <a:gd name="connsiteY5" fmla="*/ 196691 h 196691"/>
                  <a:gd name="connsiteX6" fmla="*/ 0 w 597026"/>
                  <a:gd name="connsiteY6" fmla="*/ 176689 h 196691"/>
                  <a:gd name="connsiteX7" fmla="*/ 0 w 597026"/>
                  <a:gd name="connsiteY7" fmla="*/ 16193 h 196691"/>
                  <a:gd name="connsiteX8" fmla="*/ 16097 w 597026"/>
                  <a:gd name="connsiteY8" fmla="*/ 0 h 196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026" h="196691">
                    <a:moveTo>
                      <a:pt x="16097" y="0"/>
                    </a:moveTo>
                    <a:lnTo>
                      <a:pt x="592931" y="0"/>
                    </a:lnTo>
                    <a:cubicBezTo>
                      <a:pt x="595217" y="0"/>
                      <a:pt x="597027" y="1810"/>
                      <a:pt x="597027" y="4096"/>
                    </a:cubicBezTo>
                    <a:lnTo>
                      <a:pt x="597027" y="180594"/>
                    </a:lnTo>
                    <a:cubicBezTo>
                      <a:pt x="597027" y="189452"/>
                      <a:pt x="589788" y="196691"/>
                      <a:pt x="580930" y="196691"/>
                    </a:cubicBezTo>
                    <a:lnTo>
                      <a:pt x="20003" y="196691"/>
                    </a:lnTo>
                    <a:cubicBezTo>
                      <a:pt x="8954" y="196691"/>
                      <a:pt x="0" y="187738"/>
                      <a:pt x="0" y="176689"/>
                    </a:cubicBezTo>
                    <a:lnTo>
                      <a:pt x="0" y="16193"/>
                    </a:lnTo>
                    <a:cubicBezTo>
                      <a:pt x="0" y="7239"/>
                      <a:pt x="7144" y="0"/>
                      <a:pt x="16097" y="0"/>
                    </a:cubicBezTo>
                    <a:close/>
                  </a:path>
                </a:pathLst>
              </a:custGeom>
              <a:solidFill>
                <a:srgbClr val="000000"/>
              </a:solidFill>
              <a:ln w="9525" cap="flat">
                <a:noFill/>
                <a:prstDash val="solid"/>
                <a:miter/>
              </a:ln>
            </p:spPr>
            <p:txBody>
              <a:bodyPr rtlCol="0" anchor="ctr"/>
              <a:lstStyle/>
              <a:p>
                <a:endParaRPr lang="en-US"/>
              </a:p>
            </p:txBody>
          </p:sp>
          <p:sp>
            <p:nvSpPr>
              <p:cNvPr id="109" name="Graphic 2">
                <a:extLst>
                  <a:ext uri="{FF2B5EF4-FFF2-40B4-BE49-F238E27FC236}">
                    <a16:creationId xmlns:a16="http://schemas.microsoft.com/office/drawing/2014/main" id="{63EB2768-7AD0-40DD-8A4F-67936C62E5BC}"/>
                  </a:ext>
                </a:extLst>
              </p:cNvPr>
              <p:cNvSpPr/>
              <p:nvPr/>
            </p:nvSpPr>
            <p:spPr>
              <a:xfrm>
                <a:off x="5999797" y="4328064"/>
                <a:ext cx="400526" cy="400526"/>
              </a:xfrm>
              <a:custGeom>
                <a:avLst/>
                <a:gdLst>
                  <a:gd name="connsiteX0" fmla="*/ 8477 w 400526"/>
                  <a:gd name="connsiteY0" fmla="*/ 0 h 400526"/>
                  <a:gd name="connsiteX1" fmla="*/ 384143 w 400526"/>
                  <a:gd name="connsiteY1" fmla="*/ 0 h 400526"/>
                  <a:gd name="connsiteX2" fmla="*/ 400526 w 400526"/>
                  <a:gd name="connsiteY2" fmla="*/ 16383 h 400526"/>
                  <a:gd name="connsiteX3" fmla="*/ 400526 w 400526"/>
                  <a:gd name="connsiteY3" fmla="*/ 384429 h 400526"/>
                  <a:gd name="connsiteX4" fmla="*/ 384429 w 400526"/>
                  <a:gd name="connsiteY4" fmla="*/ 400526 h 400526"/>
                  <a:gd name="connsiteX5" fmla="*/ 0 w 400526"/>
                  <a:gd name="connsiteY5" fmla="*/ 400526 h 400526"/>
                  <a:gd name="connsiteX6" fmla="*/ 0 w 400526"/>
                  <a:gd name="connsiteY6" fmla="*/ 8572 h 400526"/>
                  <a:gd name="connsiteX7" fmla="*/ 8477 w 400526"/>
                  <a:gd name="connsiteY7" fmla="*/ 0 h 400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0526" h="400526">
                    <a:moveTo>
                      <a:pt x="8477" y="0"/>
                    </a:moveTo>
                    <a:lnTo>
                      <a:pt x="384143" y="0"/>
                    </a:lnTo>
                    <a:cubicBezTo>
                      <a:pt x="393192" y="0"/>
                      <a:pt x="400526" y="7334"/>
                      <a:pt x="400526" y="16383"/>
                    </a:cubicBezTo>
                    <a:lnTo>
                      <a:pt x="400526" y="384429"/>
                    </a:lnTo>
                    <a:cubicBezTo>
                      <a:pt x="400526" y="393287"/>
                      <a:pt x="393287" y="400526"/>
                      <a:pt x="384429" y="400526"/>
                    </a:cubicBezTo>
                    <a:lnTo>
                      <a:pt x="0" y="400526"/>
                    </a:lnTo>
                    <a:lnTo>
                      <a:pt x="0" y="8572"/>
                    </a:lnTo>
                    <a:cubicBezTo>
                      <a:pt x="0" y="3810"/>
                      <a:pt x="3810" y="0"/>
                      <a:pt x="8477" y="0"/>
                    </a:cubicBezTo>
                    <a:close/>
                  </a:path>
                </a:pathLst>
              </a:custGeom>
              <a:solidFill>
                <a:srgbClr val="000000"/>
              </a:solidFill>
              <a:ln w="9525" cap="flat">
                <a:noFill/>
                <a:prstDash val="solid"/>
                <a:miter/>
              </a:ln>
            </p:spPr>
            <p:txBody>
              <a:bodyPr rtlCol="0" anchor="ctr"/>
              <a:lstStyle/>
              <a:p>
                <a:endParaRPr lang="en-US"/>
              </a:p>
            </p:txBody>
          </p:sp>
          <p:sp>
            <p:nvSpPr>
              <p:cNvPr id="110" name="Graphic 2">
                <a:extLst>
                  <a:ext uri="{FF2B5EF4-FFF2-40B4-BE49-F238E27FC236}">
                    <a16:creationId xmlns:a16="http://schemas.microsoft.com/office/drawing/2014/main" id="{B0FC05DA-716D-4A2C-A125-0179506FCBF5}"/>
                  </a:ext>
                </a:extLst>
              </p:cNvPr>
              <p:cNvSpPr/>
              <p:nvPr/>
            </p:nvSpPr>
            <p:spPr>
              <a:xfrm>
                <a:off x="5598033" y="4328064"/>
                <a:ext cx="194691" cy="194690"/>
              </a:xfrm>
              <a:custGeom>
                <a:avLst/>
                <a:gdLst>
                  <a:gd name="connsiteX0" fmla="*/ 16097 w 194691"/>
                  <a:gd name="connsiteY0" fmla="*/ 0 h 194690"/>
                  <a:gd name="connsiteX1" fmla="*/ 191738 w 194691"/>
                  <a:gd name="connsiteY1" fmla="*/ 0 h 194690"/>
                  <a:gd name="connsiteX2" fmla="*/ 194691 w 194691"/>
                  <a:gd name="connsiteY2" fmla="*/ 2953 h 194690"/>
                  <a:gd name="connsiteX3" fmla="*/ 194691 w 194691"/>
                  <a:gd name="connsiteY3" fmla="*/ 178594 h 194690"/>
                  <a:gd name="connsiteX4" fmla="*/ 178594 w 194691"/>
                  <a:gd name="connsiteY4" fmla="*/ 194691 h 194690"/>
                  <a:gd name="connsiteX5" fmla="*/ 20003 w 194691"/>
                  <a:gd name="connsiteY5" fmla="*/ 194691 h 194690"/>
                  <a:gd name="connsiteX6" fmla="*/ 0 w 194691"/>
                  <a:gd name="connsiteY6" fmla="*/ 174688 h 194690"/>
                  <a:gd name="connsiteX7" fmla="*/ 0 w 194691"/>
                  <a:gd name="connsiteY7" fmla="*/ 16097 h 194690"/>
                  <a:gd name="connsiteX8" fmla="*/ 16097 w 194691"/>
                  <a:gd name="connsiteY8" fmla="*/ 0 h 194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4691" h="194690">
                    <a:moveTo>
                      <a:pt x="16097" y="0"/>
                    </a:moveTo>
                    <a:lnTo>
                      <a:pt x="191738" y="0"/>
                    </a:lnTo>
                    <a:cubicBezTo>
                      <a:pt x="193358" y="0"/>
                      <a:pt x="194691" y="1333"/>
                      <a:pt x="194691" y="2953"/>
                    </a:cubicBezTo>
                    <a:lnTo>
                      <a:pt x="194691" y="178594"/>
                    </a:lnTo>
                    <a:cubicBezTo>
                      <a:pt x="194691" y="187452"/>
                      <a:pt x="187452" y="194691"/>
                      <a:pt x="178594" y="194691"/>
                    </a:cubicBezTo>
                    <a:lnTo>
                      <a:pt x="20003" y="194691"/>
                    </a:lnTo>
                    <a:cubicBezTo>
                      <a:pt x="8954" y="194691"/>
                      <a:pt x="0" y="185738"/>
                      <a:pt x="0" y="174688"/>
                    </a:cubicBezTo>
                    <a:lnTo>
                      <a:pt x="0" y="16097"/>
                    </a:lnTo>
                    <a:cubicBezTo>
                      <a:pt x="0" y="7239"/>
                      <a:pt x="7144" y="0"/>
                      <a:pt x="16097" y="0"/>
                    </a:cubicBezTo>
                    <a:close/>
                  </a:path>
                </a:pathLst>
              </a:custGeom>
              <a:solidFill>
                <a:srgbClr val="000000"/>
              </a:solidFill>
              <a:ln w="9525" cap="flat">
                <a:noFill/>
                <a:prstDash val="solid"/>
                <a:miter/>
              </a:ln>
            </p:spPr>
            <p:txBody>
              <a:bodyPr rtlCol="0" anchor="ctr"/>
              <a:lstStyle/>
              <a:p>
                <a:endParaRPr lang="en-US"/>
              </a:p>
            </p:txBody>
          </p:sp>
          <p:sp>
            <p:nvSpPr>
              <p:cNvPr id="111" name="Graphic 2">
                <a:extLst>
                  <a:ext uri="{FF2B5EF4-FFF2-40B4-BE49-F238E27FC236}">
                    <a16:creationId xmlns:a16="http://schemas.microsoft.com/office/drawing/2014/main" id="{CC107B23-DD0D-415F-B616-378C43430F58}"/>
                  </a:ext>
                </a:extLst>
              </p:cNvPr>
              <p:cNvSpPr/>
              <p:nvPr/>
            </p:nvSpPr>
            <p:spPr>
              <a:xfrm>
                <a:off x="5799954" y="5736621"/>
                <a:ext cx="600368" cy="193643"/>
              </a:xfrm>
              <a:custGeom>
                <a:avLst/>
                <a:gdLst>
                  <a:gd name="connsiteX0" fmla="*/ 1627 w 600368"/>
                  <a:gd name="connsiteY0" fmla="*/ 0 h 193643"/>
                  <a:gd name="connsiteX1" fmla="*/ 583986 w 600368"/>
                  <a:gd name="connsiteY1" fmla="*/ 0 h 193643"/>
                  <a:gd name="connsiteX2" fmla="*/ 600369 w 600368"/>
                  <a:gd name="connsiteY2" fmla="*/ 16383 h 193643"/>
                  <a:gd name="connsiteX3" fmla="*/ 600369 w 600368"/>
                  <a:gd name="connsiteY3" fmla="*/ 177546 h 193643"/>
                  <a:gd name="connsiteX4" fmla="*/ 584272 w 600368"/>
                  <a:gd name="connsiteY4" fmla="*/ 193643 h 193643"/>
                  <a:gd name="connsiteX5" fmla="*/ 20011 w 600368"/>
                  <a:gd name="connsiteY5" fmla="*/ 193643 h 193643"/>
                  <a:gd name="connsiteX6" fmla="*/ 8 w 600368"/>
                  <a:gd name="connsiteY6" fmla="*/ 173641 h 193643"/>
                  <a:gd name="connsiteX7" fmla="*/ 8 w 600368"/>
                  <a:gd name="connsiteY7" fmla="*/ 1715 h 193643"/>
                  <a:gd name="connsiteX8" fmla="*/ 1627 w 600368"/>
                  <a:gd name="connsiteY8" fmla="*/ 0 h 193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0368" h="193643">
                    <a:moveTo>
                      <a:pt x="1627" y="0"/>
                    </a:moveTo>
                    <a:lnTo>
                      <a:pt x="583986" y="0"/>
                    </a:lnTo>
                    <a:cubicBezTo>
                      <a:pt x="593035" y="0"/>
                      <a:pt x="600369" y="7334"/>
                      <a:pt x="600369" y="16383"/>
                    </a:cubicBezTo>
                    <a:lnTo>
                      <a:pt x="600369" y="177546"/>
                    </a:lnTo>
                    <a:cubicBezTo>
                      <a:pt x="600369" y="186405"/>
                      <a:pt x="593130" y="193643"/>
                      <a:pt x="584272" y="193643"/>
                    </a:cubicBezTo>
                    <a:lnTo>
                      <a:pt x="20011" y="193643"/>
                    </a:lnTo>
                    <a:cubicBezTo>
                      <a:pt x="8962" y="193643"/>
                      <a:pt x="8" y="184690"/>
                      <a:pt x="8" y="173641"/>
                    </a:cubicBezTo>
                    <a:lnTo>
                      <a:pt x="8" y="1715"/>
                    </a:lnTo>
                    <a:cubicBezTo>
                      <a:pt x="-87" y="762"/>
                      <a:pt x="675" y="0"/>
                      <a:pt x="1627" y="0"/>
                    </a:cubicBezTo>
                    <a:close/>
                  </a:path>
                </a:pathLst>
              </a:custGeom>
              <a:solidFill>
                <a:srgbClr val="000000"/>
              </a:solidFill>
              <a:ln w="9525" cap="flat">
                <a:noFill/>
                <a:prstDash val="solid"/>
                <a:miter/>
              </a:ln>
            </p:spPr>
            <p:txBody>
              <a:bodyPr rtlCol="0" anchor="ctr"/>
              <a:lstStyle/>
              <a:p>
                <a:endParaRPr lang="en-US"/>
              </a:p>
            </p:txBody>
          </p:sp>
          <p:sp>
            <p:nvSpPr>
              <p:cNvPr id="112" name="Graphic 2">
                <a:extLst>
                  <a:ext uri="{FF2B5EF4-FFF2-40B4-BE49-F238E27FC236}">
                    <a16:creationId xmlns:a16="http://schemas.microsoft.com/office/drawing/2014/main" id="{E6956245-38A3-41ED-ADA0-776A33AD0BF1}"/>
                  </a:ext>
                </a:extLst>
              </p:cNvPr>
              <p:cNvSpPr/>
              <p:nvPr/>
            </p:nvSpPr>
            <p:spPr>
              <a:xfrm>
                <a:off x="6196202" y="5537168"/>
                <a:ext cx="204120" cy="248126"/>
              </a:xfrm>
              <a:custGeom>
                <a:avLst/>
                <a:gdLst>
                  <a:gd name="connsiteX0" fmla="*/ 16097 w 204120"/>
                  <a:gd name="connsiteY0" fmla="*/ 0 h 248126"/>
                  <a:gd name="connsiteX1" fmla="*/ 187738 w 204120"/>
                  <a:gd name="connsiteY1" fmla="*/ 0 h 248126"/>
                  <a:gd name="connsiteX2" fmla="*/ 204121 w 204120"/>
                  <a:gd name="connsiteY2" fmla="*/ 16383 h 248126"/>
                  <a:gd name="connsiteX3" fmla="*/ 204121 w 204120"/>
                  <a:gd name="connsiteY3" fmla="*/ 232029 h 248126"/>
                  <a:gd name="connsiteX4" fmla="*/ 188024 w 204120"/>
                  <a:gd name="connsiteY4" fmla="*/ 248126 h 248126"/>
                  <a:gd name="connsiteX5" fmla="*/ 20003 w 204120"/>
                  <a:gd name="connsiteY5" fmla="*/ 248126 h 248126"/>
                  <a:gd name="connsiteX6" fmla="*/ 0 w 204120"/>
                  <a:gd name="connsiteY6" fmla="*/ 228124 h 248126"/>
                  <a:gd name="connsiteX7" fmla="*/ 0 w 204120"/>
                  <a:gd name="connsiteY7" fmla="*/ 16097 h 248126"/>
                  <a:gd name="connsiteX8" fmla="*/ 16097 w 204120"/>
                  <a:gd name="connsiteY8" fmla="*/ 0 h 248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4120" h="248126">
                    <a:moveTo>
                      <a:pt x="16097" y="0"/>
                    </a:moveTo>
                    <a:lnTo>
                      <a:pt x="187738" y="0"/>
                    </a:lnTo>
                    <a:cubicBezTo>
                      <a:pt x="196787" y="0"/>
                      <a:pt x="204121" y="7334"/>
                      <a:pt x="204121" y="16383"/>
                    </a:cubicBezTo>
                    <a:lnTo>
                      <a:pt x="204121" y="232029"/>
                    </a:lnTo>
                    <a:cubicBezTo>
                      <a:pt x="204121" y="240887"/>
                      <a:pt x="196882" y="248126"/>
                      <a:pt x="188024" y="248126"/>
                    </a:cubicBezTo>
                    <a:lnTo>
                      <a:pt x="20003" y="248126"/>
                    </a:lnTo>
                    <a:cubicBezTo>
                      <a:pt x="8954" y="248126"/>
                      <a:pt x="0" y="239173"/>
                      <a:pt x="0" y="228124"/>
                    </a:cubicBezTo>
                    <a:lnTo>
                      <a:pt x="0" y="16097"/>
                    </a:lnTo>
                    <a:cubicBezTo>
                      <a:pt x="0" y="7239"/>
                      <a:pt x="7239" y="0"/>
                      <a:pt x="16097" y="0"/>
                    </a:cubicBezTo>
                    <a:close/>
                  </a:path>
                </a:pathLst>
              </a:custGeom>
              <a:solidFill>
                <a:srgbClr val="000000"/>
              </a:solidFill>
              <a:ln w="9525" cap="flat">
                <a:noFill/>
                <a:prstDash val="solid"/>
                <a:miter/>
              </a:ln>
            </p:spPr>
            <p:txBody>
              <a:bodyPr rtlCol="0" anchor="ctr"/>
              <a:lstStyle/>
              <a:p>
                <a:endParaRPr lang="en-US"/>
              </a:p>
            </p:txBody>
          </p:sp>
          <p:sp>
            <p:nvSpPr>
              <p:cNvPr id="113" name="Graphic 2">
                <a:extLst>
                  <a:ext uri="{FF2B5EF4-FFF2-40B4-BE49-F238E27FC236}">
                    <a16:creationId xmlns:a16="http://schemas.microsoft.com/office/drawing/2014/main" id="{BBB76609-2A9C-483B-ADE9-CCE5F1C86D0F}"/>
                  </a:ext>
                </a:extLst>
              </p:cNvPr>
              <p:cNvSpPr/>
              <p:nvPr/>
            </p:nvSpPr>
            <p:spPr>
              <a:xfrm>
                <a:off x="5399150" y="5132927"/>
                <a:ext cx="401288" cy="599122"/>
              </a:xfrm>
              <a:custGeom>
                <a:avLst/>
                <a:gdLst>
                  <a:gd name="connsiteX0" fmla="*/ 25717 w 401288"/>
                  <a:gd name="connsiteY0" fmla="*/ 0 h 599122"/>
                  <a:gd name="connsiteX1" fmla="*/ 375285 w 401288"/>
                  <a:gd name="connsiteY1" fmla="*/ 0 h 599122"/>
                  <a:gd name="connsiteX2" fmla="*/ 401288 w 401288"/>
                  <a:gd name="connsiteY2" fmla="*/ 26003 h 599122"/>
                  <a:gd name="connsiteX3" fmla="*/ 401288 w 401288"/>
                  <a:gd name="connsiteY3" fmla="*/ 589502 h 599122"/>
                  <a:gd name="connsiteX4" fmla="*/ 391668 w 401288"/>
                  <a:gd name="connsiteY4" fmla="*/ 599122 h 599122"/>
                  <a:gd name="connsiteX5" fmla="*/ 10382 w 401288"/>
                  <a:gd name="connsiteY5" fmla="*/ 599122 h 599122"/>
                  <a:gd name="connsiteX6" fmla="*/ 0 w 401288"/>
                  <a:gd name="connsiteY6" fmla="*/ 588740 h 599122"/>
                  <a:gd name="connsiteX7" fmla="*/ 0 w 401288"/>
                  <a:gd name="connsiteY7" fmla="*/ 25717 h 599122"/>
                  <a:gd name="connsiteX8" fmla="*/ 25717 w 401288"/>
                  <a:gd name="connsiteY8" fmla="*/ 0 h 599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1288" h="599122">
                    <a:moveTo>
                      <a:pt x="25717" y="0"/>
                    </a:moveTo>
                    <a:lnTo>
                      <a:pt x="375285" y="0"/>
                    </a:lnTo>
                    <a:cubicBezTo>
                      <a:pt x="389668" y="0"/>
                      <a:pt x="401288" y="11620"/>
                      <a:pt x="401288" y="26003"/>
                    </a:cubicBezTo>
                    <a:lnTo>
                      <a:pt x="401288" y="589502"/>
                    </a:lnTo>
                    <a:cubicBezTo>
                      <a:pt x="401288" y="594836"/>
                      <a:pt x="397002" y="599122"/>
                      <a:pt x="391668" y="599122"/>
                    </a:cubicBezTo>
                    <a:lnTo>
                      <a:pt x="10382" y="599122"/>
                    </a:lnTo>
                    <a:cubicBezTo>
                      <a:pt x="4667" y="599122"/>
                      <a:pt x="0" y="594455"/>
                      <a:pt x="0" y="588740"/>
                    </a:cubicBezTo>
                    <a:lnTo>
                      <a:pt x="0" y="25717"/>
                    </a:lnTo>
                    <a:cubicBezTo>
                      <a:pt x="0" y="11525"/>
                      <a:pt x="11525" y="0"/>
                      <a:pt x="25717" y="0"/>
                    </a:cubicBezTo>
                    <a:close/>
                  </a:path>
                </a:pathLst>
              </a:custGeom>
              <a:solidFill>
                <a:srgbClr val="000000"/>
              </a:solidFill>
              <a:ln w="9525" cap="flat">
                <a:noFill/>
                <a:prstDash val="solid"/>
                <a:miter/>
              </a:ln>
            </p:spPr>
            <p:txBody>
              <a:bodyPr rtlCol="0" anchor="ctr"/>
              <a:lstStyle/>
              <a:p>
                <a:endParaRPr lang="en-US"/>
              </a:p>
            </p:txBody>
          </p:sp>
          <p:sp>
            <p:nvSpPr>
              <p:cNvPr id="114" name="Graphic 2">
                <a:extLst>
                  <a:ext uri="{FF2B5EF4-FFF2-40B4-BE49-F238E27FC236}">
                    <a16:creationId xmlns:a16="http://schemas.microsoft.com/office/drawing/2014/main" id="{39B26164-C682-4C49-BBF3-96493FE2760A}"/>
                  </a:ext>
                </a:extLst>
              </p:cNvPr>
              <p:cNvSpPr/>
              <p:nvPr/>
            </p:nvSpPr>
            <p:spPr>
              <a:xfrm>
                <a:off x="5192552" y="5331142"/>
                <a:ext cx="808006" cy="193643"/>
              </a:xfrm>
              <a:custGeom>
                <a:avLst/>
                <a:gdLst>
                  <a:gd name="connsiteX0" fmla="*/ 16003 w 808006"/>
                  <a:gd name="connsiteY0" fmla="*/ 0 h 193643"/>
                  <a:gd name="connsiteX1" fmla="*/ 791624 w 808006"/>
                  <a:gd name="connsiteY1" fmla="*/ 0 h 193643"/>
                  <a:gd name="connsiteX2" fmla="*/ 808007 w 808006"/>
                  <a:gd name="connsiteY2" fmla="*/ 16383 h 193643"/>
                  <a:gd name="connsiteX3" fmla="*/ 808007 w 808006"/>
                  <a:gd name="connsiteY3" fmla="*/ 177546 h 193643"/>
                  <a:gd name="connsiteX4" fmla="*/ 791909 w 808006"/>
                  <a:gd name="connsiteY4" fmla="*/ 193643 h 193643"/>
                  <a:gd name="connsiteX5" fmla="*/ 20003 w 808006"/>
                  <a:gd name="connsiteY5" fmla="*/ 193643 h 193643"/>
                  <a:gd name="connsiteX6" fmla="*/ 1 w 808006"/>
                  <a:gd name="connsiteY6" fmla="*/ 173641 h 193643"/>
                  <a:gd name="connsiteX7" fmla="*/ 1 w 808006"/>
                  <a:gd name="connsiteY7" fmla="*/ 16192 h 193643"/>
                  <a:gd name="connsiteX8" fmla="*/ 16003 w 808006"/>
                  <a:gd name="connsiteY8" fmla="*/ 0 h 193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8006" h="193643">
                    <a:moveTo>
                      <a:pt x="16003" y="0"/>
                    </a:moveTo>
                    <a:lnTo>
                      <a:pt x="791624" y="0"/>
                    </a:lnTo>
                    <a:cubicBezTo>
                      <a:pt x="800673" y="0"/>
                      <a:pt x="808007" y="7334"/>
                      <a:pt x="808007" y="16383"/>
                    </a:cubicBezTo>
                    <a:lnTo>
                      <a:pt x="808007" y="177546"/>
                    </a:lnTo>
                    <a:cubicBezTo>
                      <a:pt x="808007" y="186404"/>
                      <a:pt x="800768" y="193643"/>
                      <a:pt x="791909" y="193643"/>
                    </a:cubicBezTo>
                    <a:lnTo>
                      <a:pt x="20003" y="193643"/>
                    </a:lnTo>
                    <a:cubicBezTo>
                      <a:pt x="8954" y="193643"/>
                      <a:pt x="1" y="184690"/>
                      <a:pt x="1" y="173641"/>
                    </a:cubicBezTo>
                    <a:lnTo>
                      <a:pt x="1" y="16192"/>
                    </a:lnTo>
                    <a:cubicBezTo>
                      <a:pt x="-94" y="7239"/>
                      <a:pt x="7145" y="0"/>
                      <a:pt x="16003" y="0"/>
                    </a:cubicBezTo>
                    <a:close/>
                  </a:path>
                </a:pathLst>
              </a:custGeom>
              <a:solidFill>
                <a:srgbClr val="000000"/>
              </a:solidFill>
              <a:ln w="9525" cap="flat">
                <a:noFill/>
                <a:prstDash val="solid"/>
                <a:miter/>
              </a:ln>
            </p:spPr>
            <p:txBody>
              <a:bodyPr rtlCol="0" anchor="ctr"/>
              <a:lstStyle/>
              <a:p>
                <a:endParaRPr lang="en-US"/>
              </a:p>
            </p:txBody>
          </p:sp>
          <p:sp>
            <p:nvSpPr>
              <p:cNvPr id="115" name="Graphic 2">
                <a:extLst>
                  <a:ext uri="{FF2B5EF4-FFF2-40B4-BE49-F238E27FC236}">
                    <a16:creationId xmlns:a16="http://schemas.microsoft.com/office/drawing/2014/main" id="{483B6DE4-5BCE-492E-9FC7-8426E18A59E9}"/>
                  </a:ext>
                </a:extLst>
              </p:cNvPr>
              <p:cNvSpPr/>
              <p:nvPr/>
            </p:nvSpPr>
            <p:spPr>
              <a:xfrm>
                <a:off x="5192458" y="5735478"/>
                <a:ext cx="206692" cy="194786"/>
              </a:xfrm>
              <a:custGeom>
                <a:avLst/>
                <a:gdLst>
                  <a:gd name="connsiteX0" fmla="*/ 16097 w 206692"/>
                  <a:gd name="connsiteY0" fmla="*/ 0 h 194786"/>
                  <a:gd name="connsiteX1" fmla="*/ 202025 w 206692"/>
                  <a:gd name="connsiteY1" fmla="*/ 0 h 194786"/>
                  <a:gd name="connsiteX2" fmla="*/ 206692 w 206692"/>
                  <a:gd name="connsiteY2" fmla="*/ 4667 h 194786"/>
                  <a:gd name="connsiteX3" fmla="*/ 206692 w 206692"/>
                  <a:gd name="connsiteY3" fmla="*/ 178689 h 194786"/>
                  <a:gd name="connsiteX4" fmla="*/ 190595 w 206692"/>
                  <a:gd name="connsiteY4" fmla="*/ 194786 h 194786"/>
                  <a:gd name="connsiteX5" fmla="*/ 20003 w 206692"/>
                  <a:gd name="connsiteY5" fmla="*/ 194786 h 194786"/>
                  <a:gd name="connsiteX6" fmla="*/ 0 w 206692"/>
                  <a:gd name="connsiteY6" fmla="*/ 174784 h 194786"/>
                  <a:gd name="connsiteX7" fmla="*/ 0 w 206692"/>
                  <a:gd name="connsiteY7" fmla="*/ 16193 h 194786"/>
                  <a:gd name="connsiteX8" fmla="*/ 16097 w 206692"/>
                  <a:gd name="connsiteY8" fmla="*/ 0 h 194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6692" h="194786">
                    <a:moveTo>
                      <a:pt x="16097" y="0"/>
                    </a:moveTo>
                    <a:lnTo>
                      <a:pt x="202025" y="0"/>
                    </a:lnTo>
                    <a:cubicBezTo>
                      <a:pt x="204597" y="0"/>
                      <a:pt x="206692" y="2096"/>
                      <a:pt x="206692" y="4667"/>
                    </a:cubicBezTo>
                    <a:lnTo>
                      <a:pt x="206692" y="178689"/>
                    </a:lnTo>
                    <a:cubicBezTo>
                      <a:pt x="206692" y="187548"/>
                      <a:pt x="199454" y="194786"/>
                      <a:pt x="190595" y="194786"/>
                    </a:cubicBezTo>
                    <a:lnTo>
                      <a:pt x="20003" y="194786"/>
                    </a:lnTo>
                    <a:cubicBezTo>
                      <a:pt x="8954" y="194786"/>
                      <a:pt x="0" y="185833"/>
                      <a:pt x="0" y="174784"/>
                    </a:cubicBezTo>
                    <a:lnTo>
                      <a:pt x="0" y="16193"/>
                    </a:lnTo>
                    <a:cubicBezTo>
                      <a:pt x="0" y="7239"/>
                      <a:pt x="7239" y="0"/>
                      <a:pt x="16097" y="0"/>
                    </a:cubicBezTo>
                    <a:close/>
                  </a:path>
                </a:pathLst>
              </a:custGeom>
              <a:solidFill>
                <a:srgbClr val="000000"/>
              </a:solidFill>
              <a:ln w="9525" cap="flat">
                <a:noFill/>
                <a:prstDash val="solid"/>
                <a:miter/>
              </a:ln>
            </p:spPr>
            <p:txBody>
              <a:bodyPr rtlCol="0" anchor="ctr"/>
              <a:lstStyle/>
              <a:p>
                <a:endParaRPr lang="en-US"/>
              </a:p>
            </p:txBody>
          </p:sp>
          <p:sp>
            <p:nvSpPr>
              <p:cNvPr id="116" name="Graphic 2">
                <a:extLst>
                  <a:ext uri="{FF2B5EF4-FFF2-40B4-BE49-F238E27FC236}">
                    <a16:creationId xmlns:a16="http://schemas.microsoft.com/office/drawing/2014/main" id="{32C7D981-FA59-47D7-8A48-09BC6911ACF6}"/>
                  </a:ext>
                </a:extLst>
              </p:cNvPr>
              <p:cNvSpPr/>
              <p:nvPr/>
            </p:nvSpPr>
            <p:spPr>
              <a:xfrm>
                <a:off x="5196458" y="4328064"/>
                <a:ext cx="202787" cy="400526"/>
              </a:xfrm>
              <a:custGeom>
                <a:avLst/>
                <a:gdLst>
                  <a:gd name="connsiteX0" fmla="*/ 0 w 202787"/>
                  <a:gd name="connsiteY0" fmla="*/ 0 h 400526"/>
                  <a:gd name="connsiteX1" fmla="*/ 186404 w 202787"/>
                  <a:gd name="connsiteY1" fmla="*/ 0 h 400526"/>
                  <a:gd name="connsiteX2" fmla="*/ 202787 w 202787"/>
                  <a:gd name="connsiteY2" fmla="*/ 16383 h 400526"/>
                  <a:gd name="connsiteX3" fmla="*/ 202787 w 202787"/>
                  <a:gd name="connsiteY3" fmla="*/ 384429 h 400526"/>
                  <a:gd name="connsiteX4" fmla="*/ 186690 w 202787"/>
                  <a:gd name="connsiteY4" fmla="*/ 400526 h 400526"/>
                  <a:gd name="connsiteX5" fmla="*/ 20098 w 202787"/>
                  <a:gd name="connsiteY5" fmla="*/ 400526 h 400526"/>
                  <a:gd name="connsiteX6" fmla="*/ 95 w 202787"/>
                  <a:gd name="connsiteY6" fmla="*/ 380524 h 400526"/>
                  <a:gd name="connsiteX7" fmla="*/ 95 w 202787"/>
                  <a:gd name="connsiteY7" fmla="*/ 0 h 400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2787" h="400526">
                    <a:moveTo>
                      <a:pt x="0" y="0"/>
                    </a:moveTo>
                    <a:lnTo>
                      <a:pt x="186404" y="0"/>
                    </a:lnTo>
                    <a:cubicBezTo>
                      <a:pt x="195453" y="0"/>
                      <a:pt x="202787" y="7334"/>
                      <a:pt x="202787" y="16383"/>
                    </a:cubicBezTo>
                    <a:lnTo>
                      <a:pt x="202787" y="384429"/>
                    </a:lnTo>
                    <a:cubicBezTo>
                      <a:pt x="202787" y="393287"/>
                      <a:pt x="195548" y="400526"/>
                      <a:pt x="186690" y="400526"/>
                    </a:cubicBezTo>
                    <a:lnTo>
                      <a:pt x="20098" y="400526"/>
                    </a:lnTo>
                    <a:cubicBezTo>
                      <a:pt x="9049" y="400526"/>
                      <a:pt x="95" y="391573"/>
                      <a:pt x="95" y="380524"/>
                    </a:cubicBezTo>
                    <a:lnTo>
                      <a:pt x="95" y="0"/>
                    </a:lnTo>
                    <a:close/>
                  </a:path>
                </a:pathLst>
              </a:custGeom>
              <a:solidFill>
                <a:srgbClr val="000000"/>
              </a:solidFill>
              <a:ln w="9525" cap="flat">
                <a:noFill/>
                <a:prstDash val="solid"/>
                <a:miter/>
              </a:ln>
            </p:spPr>
            <p:txBody>
              <a:bodyPr rtlCol="0" anchor="ctr"/>
              <a:lstStyle/>
              <a:p>
                <a:endParaRPr lang="en-US"/>
              </a:p>
            </p:txBody>
          </p:sp>
          <p:sp>
            <p:nvSpPr>
              <p:cNvPr id="117" name="Graphic 2">
                <a:extLst>
                  <a:ext uri="{FF2B5EF4-FFF2-40B4-BE49-F238E27FC236}">
                    <a16:creationId xmlns:a16="http://schemas.microsoft.com/office/drawing/2014/main" id="{C40F3B83-2367-4104-A38E-7616FC00C86B}"/>
                  </a:ext>
                </a:extLst>
              </p:cNvPr>
              <p:cNvSpPr/>
              <p:nvPr/>
            </p:nvSpPr>
            <p:spPr>
              <a:xfrm>
                <a:off x="6196389" y="3524059"/>
                <a:ext cx="202504" cy="194786"/>
              </a:xfrm>
              <a:custGeom>
                <a:avLst/>
                <a:gdLst>
                  <a:gd name="connsiteX0" fmla="*/ 16006 w 202504"/>
                  <a:gd name="connsiteY0" fmla="*/ 0 h 194786"/>
                  <a:gd name="connsiteX1" fmla="*/ 186122 w 202504"/>
                  <a:gd name="connsiteY1" fmla="*/ 0 h 194786"/>
                  <a:gd name="connsiteX2" fmla="*/ 202505 w 202504"/>
                  <a:gd name="connsiteY2" fmla="*/ 16383 h 194786"/>
                  <a:gd name="connsiteX3" fmla="*/ 202505 w 202504"/>
                  <a:gd name="connsiteY3" fmla="*/ 178689 h 194786"/>
                  <a:gd name="connsiteX4" fmla="*/ 186408 w 202504"/>
                  <a:gd name="connsiteY4" fmla="*/ 194786 h 194786"/>
                  <a:gd name="connsiteX5" fmla="*/ 20006 w 202504"/>
                  <a:gd name="connsiteY5" fmla="*/ 194786 h 194786"/>
                  <a:gd name="connsiteX6" fmla="*/ 4 w 202504"/>
                  <a:gd name="connsiteY6" fmla="*/ 174784 h 194786"/>
                  <a:gd name="connsiteX7" fmla="*/ 4 w 202504"/>
                  <a:gd name="connsiteY7" fmla="*/ 16192 h 194786"/>
                  <a:gd name="connsiteX8" fmla="*/ 16006 w 202504"/>
                  <a:gd name="connsiteY8" fmla="*/ 0 h 194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504" h="194786">
                    <a:moveTo>
                      <a:pt x="16006" y="0"/>
                    </a:moveTo>
                    <a:lnTo>
                      <a:pt x="186122" y="0"/>
                    </a:lnTo>
                    <a:cubicBezTo>
                      <a:pt x="195171" y="0"/>
                      <a:pt x="202505" y="7334"/>
                      <a:pt x="202505" y="16383"/>
                    </a:cubicBezTo>
                    <a:lnTo>
                      <a:pt x="202505" y="178689"/>
                    </a:lnTo>
                    <a:cubicBezTo>
                      <a:pt x="202505" y="187547"/>
                      <a:pt x="195266" y="194786"/>
                      <a:pt x="186408" y="194786"/>
                    </a:cubicBezTo>
                    <a:lnTo>
                      <a:pt x="20006" y="194786"/>
                    </a:lnTo>
                    <a:cubicBezTo>
                      <a:pt x="8957" y="194786"/>
                      <a:pt x="4" y="185833"/>
                      <a:pt x="4" y="174784"/>
                    </a:cubicBezTo>
                    <a:lnTo>
                      <a:pt x="4" y="16192"/>
                    </a:lnTo>
                    <a:cubicBezTo>
                      <a:pt x="-187" y="7144"/>
                      <a:pt x="7052" y="0"/>
                      <a:pt x="16006" y="0"/>
                    </a:cubicBezTo>
                    <a:close/>
                  </a:path>
                </a:pathLst>
              </a:custGeom>
              <a:solidFill>
                <a:srgbClr val="000000"/>
              </a:solidFill>
              <a:ln w="9525" cap="flat">
                <a:noFill/>
                <a:prstDash val="solid"/>
                <a:miter/>
              </a:ln>
            </p:spPr>
            <p:txBody>
              <a:bodyPr rtlCol="0" anchor="ctr"/>
              <a:lstStyle/>
              <a:p>
                <a:endParaRPr lang="en-US"/>
              </a:p>
            </p:txBody>
          </p:sp>
          <p:sp>
            <p:nvSpPr>
              <p:cNvPr id="118" name="Graphic 2">
                <a:extLst>
                  <a:ext uri="{FF2B5EF4-FFF2-40B4-BE49-F238E27FC236}">
                    <a16:creationId xmlns:a16="http://schemas.microsoft.com/office/drawing/2014/main" id="{F387BA80-9B18-4796-8745-3C4992DFBCF2}"/>
                  </a:ext>
                </a:extLst>
              </p:cNvPr>
              <p:cNvSpPr/>
              <p:nvPr/>
            </p:nvSpPr>
            <p:spPr>
              <a:xfrm>
                <a:off x="5795740" y="3128773"/>
                <a:ext cx="202593" cy="395190"/>
              </a:xfrm>
              <a:custGeom>
                <a:avLst/>
                <a:gdLst>
                  <a:gd name="connsiteX0" fmla="*/ 10192 w 202596"/>
                  <a:gd name="connsiteY0" fmla="*/ 0 h 395192"/>
                  <a:gd name="connsiteX1" fmla="*/ 192215 w 202596"/>
                  <a:gd name="connsiteY1" fmla="*/ 0 h 395192"/>
                  <a:gd name="connsiteX2" fmla="*/ 202597 w 202596"/>
                  <a:gd name="connsiteY2" fmla="*/ 10382 h 395192"/>
                  <a:gd name="connsiteX3" fmla="*/ 202597 w 202596"/>
                  <a:gd name="connsiteY3" fmla="*/ 385000 h 395192"/>
                  <a:gd name="connsiteX4" fmla="*/ 192405 w 202596"/>
                  <a:gd name="connsiteY4" fmla="*/ 395192 h 395192"/>
                  <a:gd name="connsiteX5" fmla="*/ 0 w 202596"/>
                  <a:gd name="connsiteY5" fmla="*/ 395192 h 395192"/>
                  <a:gd name="connsiteX6" fmla="*/ 0 w 202596"/>
                  <a:gd name="connsiteY6" fmla="*/ 10192 h 395192"/>
                  <a:gd name="connsiteX7" fmla="*/ 10192 w 202596"/>
                  <a:gd name="connsiteY7" fmla="*/ 0 h 395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2596" h="395192">
                    <a:moveTo>
                      <a:pt x="10192" y="0"/>
                    </a:moveTo>
                    <a:lnTo>
                      <a:pt x="192215" y="0"/>
                    </a:lnTo>
                    <a:cubicBezTo>
                      <a:pt x="197929" y="0"/>
                      <a:pt x="202597" y="4667"/>
                      <a:pt x="202597" y="10382"/>
                    </a:cubicBezTo>
                    <a:lnTo>
                      <a:pt x="202597" y="385000"/>
                    </a:lnTo>
                    <a:cubicBezTo>
                      <a:pt x="202597" y="390620"/>
                      <a:pt x="198025" y="395192"/>
                      <a:pt x="192405" y="395192"/>
                    </a:cubicBezTo>
                    <a:lnTo>
                      <a:pt x="0" y="395192"/>
                    </a:lnTo>
                    <a:lnTo>
                      <a:pt x="0" y="10192"/>
                    </a:lnTo>
                    <a:cubicBezTo>
                      <a:pt x="0" y="4572"/>
                      <a:pt x="4572" y="0"/>
                      <a:pt x="10192" y="0"/>
                    </a:cubicBezTo>
                    <a:close/>
                  </a:path>
                </a:pathLst>
              </a:custGeom>
              <a:solidFill>
                <a:srgbClr val="000000"/>
              </a:solidFill>
              <a:ln w="9525" cap="flat">
                <a:noFill/>
                <a:prstDash val="solid"/>
                <a:miter/>
              </a:ln>
            </p:spPr>
            <p:txBody>
              <a:bodyPr rtlCol="0" anchor="ctr"/>
              <a:lstStyle/>
              <a:p>
                <a:endParaRPr lang="en-US"/>
              </a:p>
            </p:txBody>
          </p:sp>
          <p:sp>
            <p:nvSpPr>
              <p:cNvPr id="119" name="Graphic 2">
                <a:extLst>
                  <a:ext uri="{FF2B5EF4-FFF2-40B4-BE49-F238E27FC236}">
                    <a16:creationId xmlns:a16="http://schemas.microsoft.com/office/drawing/2014/main" id="{CB553E57-55CC-4C3D-A995-92FD22CFE4C4}"/>
                  </a:ext>
                </a:extLst>
              </p:cNvPr>
              <p:cNvSpPr/>
              <p:nvPr/>
            </p:nvSpPr>
            <p:spPr>
              <a:xfrm>
                <a:off x="5597937" y="3512819"/>
                <a:ext cx="202596" cy="227552"/>
              </a:xfrm>
              <a:custGeom>
                <a:avLst/>
                <a:gdLst>
                  <a:gd name="connsiteX0" fmla="*/ 10192 w 202596"/>
                  <a:gd name="connsiteY0" fmla="*/ 0 h 227552"/>
                  <a:gd name="connsiteX1" fmla="*/ 192214 w 202596"/>
                  <a:gd name="connsiteY1" fmla="*/ 0 h 227552"/>
                  <a:gd name="connsiteX2" fmla="*/ 202597 w 202596"/>
                  <a:gd name="connsiteY2" fmla="*/ 10383 h 227552"/>
                  <a:gd name="connsiteX3" fmla="*/ 202597 w 202596"/>
                  <a:gd name="connsiteY3" fmla="*/ 217361 h 227552"/>
                  <a:gd name="connsiteX4" fmla="*/ 192405 w 202596"/>
                  <a:gd name="connsiteY4" fmla="*/ 227552 h 227552"/>
                  <a:gd name="connsiteX5" fmla="*/ 0 w 202596"/>
                  <a:gd name="connsiteY5" fmla="*/ 227552 h 227552"/>
                  <a:gd name="connsiteX6" fmla="*/ 0 w 202596"/>
                  <a:gd name="connsiteY6" fmla="*/ 10192 h 227552"/>
                  <a:gd name="connsiteX7" fmla="*/ 10192 w 202596"/>
                  <a:gd name="connsiteY7" fmla="*/ 0 h 227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2596" h="227552">
                    <a:moveTo>
                      <a:pt x="10192" y="0"/>
                    </a:moveTo>
                    <a:lnTo>
                      <a:pt x="192214" y="0"/>
                    </a:lnTo>
                    <a:cubicBezTo>
                      <a:pt x="197929" y="0"/>
                      <a:pt x="202597" y="4667"/>
                      <a:pt x="202597" y="10383"/>
                    </a:cubicBezTo>
                    <a:lnTo>
                      <a:pt x="202597" y="217361"/>
                    </a:lnTo>
                    <a:cubicBezTo>
                      <a:pt x="202597" y="222980"/>
                      <a:pt x="198025" y="227552"/>
                      <a:pt x="192405" y="227552"/>
                    </a:cubicBezTo>
                    <a:lnTo>
                      <a:pt x="0" y="227552"/>
                    </a:lnTo>
                    <a:lnTo>
                      <a:pt x="0" y="10192"/>
                    </a:lnTo>
                    <a:cubicBezTo>
                      <a:pt x="95" y="4572"/>
                      <a:pt x="4572" y="0"/>
                      <a:pt x="10192" y="0"/>
                    </a:cubicBezTo>
                    <a:close/>
                  </a:path>
                </a:pathLst>
              </a:custGeom>
              <a:solidFill>
                <a:srgbClr val="000000"/>
              </a:solidFill>
              <a:ln w="9525" cap="flat">
                <a:noFill/>
                <a:prstDash val="solid"/>
                <a:miter/>
              </a:ln>
            </p:spPr>
            <p:txBody>
              <a:bodyPr rtlCol="0" anchor="ctr"/>
              <a:lstStyle/>
              <a:p>
                <a:endParaRPr lang="en-US"/>
              </a:p>
            </p:txBody>
          </p:sp>
          <p:sp>
            <p:nvSpPr>
              <p:cNvPr id="120" name="Graphic 2">
                <a:extLst>
                  <a:ext uri="{FF2B5EF4-FFF2-40B4-BE49-F238E27FC236}">
                    <a16:creationId xmlns:a16="http://schemas.microsoft.com/office/drawing/2014/main" id="{0268E16A-FE04-42B1-A5C6-AD8F5AC725C1}"/>
                  </a:ext>
                </a:extLst>
              </p:cNvPr>
              <p:cNvSpPr/>
              <p:nvPr/>
            </p:nvSpPr>
            <p:spPr>
              <a:xfrm>
                <a:off x="5393340" y="3730466"/>
                <a:ext cx="595979" cy="198215"/>
              </a:xfrm>
              <a:custGeom>
                <a:avLst/>
                <a:gdLst>
                  <a:gd name="connsiteX0" fmla="*/ 595979 w 595979"/>
                  <a:gd name="connsiteY0" fmla="*/ 10192 h 198215"/>
                  <a:gd name="connsiteX1" fmla="*/ 595979 w 595979"/>
                  <a:gd name="connsiteY1" fmla="*/ 187833 h 198215"/>
                  <a:gd name="connsiteX2" fmla="*/ 585597 w 595979"/>
                  <a:gd name="connsiteY2" fmla="*/ 198215 h 198215"/>
                  <a:gd name="connsiteX3" fmla="*/ 10192 w 595979"/>
                  <a:gd name="connsiteY3" fmla="*/ 198215 h 198215"/>
                  <a:gd name="connsiteX4" fmla="*/ 0 w 595979"/>
                  <a:gd name="connsiteY4" fmla="*/ 188024 h 198215"/>
                  <a:gd name="connsiteX5" fmla="*/ 0 w 595979"/>
                  <a:gd name="connsiteY5" fmla="*/ 0 h 198215"/>
                  <a:gd name="connsiteX6" fmla="*/ 585788 w 595979"/>
                  <a:gd name="connsiteY6" fmla="*/ 0 h 198215"/>
                  <a:gd name="connsiteX7" fmla="*/ 595979 w 595979"/>
                  <a:gd name="connsiteY7" fmla="*/ 10192 h 198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5979" h="198215">
                    <a:moveTo>
                      <a:pt x="595979" y="10192"/>
                    </a:moveTo>
                    <a:lnTo>
                      <a:pt x="595979" y="187833"/>
                    </a:lnTo>
                    <a:cubicBezTo>
                      <a:pt x="595979" y="193548"/>
                      <a:pt x="591312" y="198215"/>
                      <a:pt x="585597" y="198215"/>
                    </a:cubicBezTo>
                    <a:lnTo>
                      <a:pt x="10192" y="198215"/>
                    </a:lnTo>
                    <a:cubicBezTo>
                      <a:pt x="4572" y="198215"/>
                      <a:pt x="0" y="193643"/>
                      <a:pt x="0" y="188024"/>
                    </a:cubicBezTo>
                    <a:lnTo>
                      <a:pt x="0" y="0"/>
                    </a:lnTo>
                    <a:lnTo>
                      <a:pt x="585788" y="0"/>
                    </a:lnTo>
                    <a:cubicBezTo>
                      <a:pt x="591407" y="95"/>
                      <a:pt x="595979" y="4572"/>
                      <a:pt x="595979" y="10192"/>
                    </a:cubicBezTo>
                    <a:close/>
                  </a:path>
                </a:pathLst>
              </a:custGeom>
              <a:solidFill>
                <a:srgbClr val="000000"/>
              </a:solidFill>
              <a:ln w="9525" cap="flat">
                <a:noFill/>
                <a:prstDash val="solid"/>
                <a:miter/>
              </a:ln>
            </p:spPr>
            <p:txBody>
              <a:bodyPr rtlCol="0" anchor="ctr"/>
              <a:lstStyle/>
              <a:p>
                <a:endParaRPr lang="en-US"/>
              </a:p>
            </p:txBody>
          </p:sp>
          <p:sp>
            <p:nvSpPr>
              <p:cNvPr id="121" name="Graphic 2">
                <a:extLst>
                  <a:ext uri="{FF2B5EF4-FFF2-40B4-BE49-F238E27FC236}">
                    <a16:creationId xmlns:a16="http://schemas.microsoft.com/office/drawing/2014/main" id="{5BA4884E-76D4-4632-9331-C24520D3E05C}"/>
                  </a:ext>
                </a:extLst>
              </p:cNvPr>
              <p:cNvSpPr/>
              <p:nvPr/>
            </p:nvSpPr>
            <p:spPr>
              <a:xfrm>
                <a:off x="3592258" y="3924966"/>
                <a:ext cx="408336" cy="208883"/>
              </a:xfrm>
              <a:custGeom>
                <a:avLst/>
                <a:gdLst>
                  <a:gd name="connsiteX0" fmla="*/ 408337 w 408336"/>
                  <a:gd name="connsiteY0" fmla="*/ 16097 h 208883"/>
                  <a:gd name="connsiteX1" fmla="*/ 408337 w 408336"/>
                  <a:gd name="connsiteY1" fmla="*/ 192786 h 208883"/>
                  <a:gd name="connsiteX2" fmla="*/ 392240 w 408336"/>
                  <a:gd name="connsiteY2" fmla="*/ 208883 h 208883"/>
                  <a:gd name="connsiteX3" fmla="*/ 16097 w 408336"/>
                  <a:gd name="connsiteY3" fmla="*/ 208883 h 208883"/>
                  <a:gd name="connsiteX4" fmla="*/ 0 w 408336"/>
                  <a:gd name="connsiteY4" fmla="*/ 192786 h 208883"/>
                  <a:gd name="connsiteX5" fmla="*/ 0 w 408336"/>
                  <a:gd name="connsiteY5" fmla="*/ 16097 h 208883"/>
                  <a:gd name="connsiteX6" fmla="*/ 16097 w 408336"/>
                  <a:gd name="connsiteY6" fmla="*/ 0 h 208883"/>
                  <a:gd name="connsiteX7" fmla="*/ 392240 w 408336"/>
                  <a:gd name="connsiteY7" fmla="*/ 0 h 208883"/>
                  <a:gd name="connsiteX8" fmla="*/ 408337 w 408336"/>
                  <a:gd name="connsiteY8" fmla="*/ 16097 h 208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8336" h="208883">
                    <a:moveTo>
                      <a:pt x="408337" y="16097"/>
                    </a:moveTo>
                    <a:lnTo>
                      <a:pt x="408337" y="192786"/>
                    </a:lnTo>
                    <a:cubicBezTo>
                      <a:pt x="408337" y="201644"/>
                      <a:pt x="401098" y="208883"/>
                      <a:pt x="392240" y="208883"/>
                    </a:cubicBezTo>
                    <a:lnTo>
                      <a:pt x="16097" y="208883"/>
                    </a:lnTo>
                    <a:cubicBezTo>
                      <a:pt x="7239" y="208883"/>
                      <a:pt x="0" y="201644"/>
                      <a:pt x="0" y="192786"/>
                    </a:cubicBezTo>
                    <a:lnTo>
                      <a:pt x="0" y="16097"/>
                    </a:lnTo>
                    <a:cubicBezTo>
                      <a:pt x="0" y="7239"/>
                      <a:pt x="7239" y="0"/>
                      <a:pt x="16097" y="0"/>
                    </a:cubicBezTo>
                    <a:lnTo>
                      <a:pt x="392240" y="0"/>
                    </a:lnTo>
                    <a:cubicBezTo>
                      <a:pt x="401193" y="0"/>
                      <a:pt x="408337" y="7239"/>
                      <a:pt x="408337" y="16097"/>
                    </a:cubicBezTo>
                    <a:close/>
                  </a:path>
                </a:pathLst>
              </a:custGeom>
              <a:solidFill>
                <a:srgbClr val="000000"/>
              </a:solidFill>
              <a:ln w="9525" cap="flat">
                <a:noFill/>
                <a:prstDash val="solid"/>
                <a:miter/>
              </a:ln>
            </p:spPr>
            <p:txBody>
              <a:bodyPr rtlCol="0" anchor="ctr"/>
              <a:lstStyle/>
              <a:p>
                <a:endParaRPr lang="en-US"/>
              </a:p>
            </p:txBody>
          </p:sp>
          <p:sp>
            <p:nvSpPr>
              <p:cNvPr id="122" name="Graphic 2">
                <a:extLst>
                  <a:ext uri="{FF2B5EF4-FFF2-40B4-BE49-F238E27FC236}">
                    <a16:creationId xmlns:a16="http://schemas.microsoft.com/office/drawing/2014/main" id="{224CE106-BF49-40B2-A8F9-D465EB60ABD3}"/>
                  </a:ext>
                </a:extLst>
              </p:cNvPr>
              <p:cNvSpPr/>
              <p:nvPr/>
            </p:nvSpPr>
            <p:spPr>
              <a:xfrm>
                <a:off x="3993165" y="3121628"/>
                <a:ext cx="208121" cy="208121"/>
              </a:xfrm>
              <a:custGeom>
                <a:avLst/>
                <a:gdLst>
                  <a:gd name="connsiteX0" fmla="*/ 198025 w 208121"/>
                  <a:gd name="connsiteY0" fmla="*/ 208121 h 208121"/>
                  <a:gd name="connsiteX1" fmla="*/ 10192 w 208121"/>
                  <a:gd name="connsiteY1" fmla="*/ 208121 h 208121"/>
                  <a:gd name="connsiteX2" fmla="*/ 0 w 208121"/>
                  <a:gd name="connsiteY2" fmla="*/ 197929 h 208121"/>
                  <a:gd name="connsiteX3" fmla="*/ 0 w 208121"/>
                  <a:gd name="connsiteY3" fmla="*/ 10192 h 208121"/>
                  <a:gd name="connsiteX4" fmla="*/ 10192 w 208121"/>
                  <a:gd name="connsiteY4" fmla="*/ 0 h 208121"/>
                  <a:gd name="connsiteX5" fmla="*/ 197929 w 208121"/>
                  <a:gd name="connsiteY5" fmla="*/ 0 h 208121"/>
                  <a:gd name="connsiteX6" fmla="*/ 208121 w 208121"/>
                  <a:gd name="connsiteY6" fmla="*/ 10192 h 208121"/>
                  <a:gd name="connsiteX7" fmla="*/ 208121 w 208121"/>
                  <a:gd name="connsiteY7" fmla="*/ 197929 h 208121"/>
                  <a:gd name="connsiteX8" fmla="*/ 198025 w 208121"/>
                  <a:gd name="connsiteY8" fmla="*/ 208121 h 208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121" h="208121">
                    <a:moveTo>
                      <a:pt x="198025" y="208121"/>
                    </a:moveTo>
                    <a:lnTo>
                      <a:pt x="10192" y="208121"/>
                    </a:lnTo>
                    <a:cubicBezTo>
                      <a:pt x="4572" y="208121"/>
                      <a:pt x="0" y="203549"/>
                      <a:pt x="0" y="197929"/>
                    </a:cubicBezTo>
                    <a:lnTo>
                      <a:pt x="0" y="10192"/>
                    </a:lnTo>
                    <a:cubicBezTo>
                      <a:pt x="0" y="4572"/>
                      <a:pt x="4572" y="0"/>
                      <a:pt x="10192" y="0"/>
                    </a:cubicBezTo>
                    <a:lnTo>
                      <a:pt x="197929" y="0"/>
                    </a:lnTo>
                    <a:cubicBezTo>
                      <a:pt x="203549" y="0"/>
                      <a:pt x="208121" y="4572"/>
                      <a:pt x="208121" y="10192"/>
                    </a:cubicBezTo>
                    <a:lnTo>
                      <a:pt x="208121" y="197929"/>
                    </a:lnTo>
                    <a:cubicBezTo>
                      <a:pt x="208121" y="203549"/>
                      <a:pt x="203645" y="208121"/>
                      <a:pt x="198025" y="208121"/>
                    </a:cubicBezTo>
                    <a:close/>
                  </a:path>
                </a:pathLst>
              </a:custGeom>
              <a:solidFill>
                <a:srgbClr val="000000"/>
              </a:solidFill>
              <a:ln w="9525" cap="flat">
                <a:noFill/>
                <a:prstDash val="solid"/>
                <a:miter/>
              </a:ln>
            </p:spPr>
            <p:txBody>
              <a:bodyPr rtlCol="0" anchor="ctr"/>
              <a:lstStyle/>
              <a:p>
                <a:endParaRPr lang="en-US"/>
              </a:p>
            </p:txBody>
          </p:sp>
          <p:sp>
            <p:nvSpPr>
              <p:cNvPr id="123" name="Graphic 2">
                <a:extLst>
                  <a:ext uri="{FF2B5EF4-FFF2-40B4-BE49-F238E27FC236}">
                    <a16:creationId xmlns:a16="http://schemas.microsoft.com/office/drawing/2014/main" id="{4F432DCC-DE0A-4B10-BDB5-2BB8F6C9603D}"/>
                  </a:ext>
                </a:extLst>
              </p:cNvPr>
              <p:cNvSpPr/>
              <p:nvPr/>
            </p:nvSpPr>
            <p:spPr>
              <a:xfrm>
                <a:off x="3992498" y="2522600"/>
                <a:ext cx="208883" cy="408336"/>
              </a:xfrm>
              <a:custGeom>
                <a:avLst/>
                <a:gdLst>
                  <a:gd name="connsiteX0" fmla="*/ 192786 w 208883"/>
                  <a:gd name="connsiteY0" fmla="*/ 408337 h 408336"/>
                  <a:gd name="connsiteX1" fmla="*/ 16097 w 208883"/>
                  <a:gd name="connsiteY1" fmla="*/ 408337 h 408336"/>
                  <a:gd name="connsiteX2" fmla="*/ 0 w 208883"/>
                  <a:gd name="connsiteY2" fmla="*/ 392240 h 408336"/>
                  <a:gd name="connsiteX3" fmla="*/ 0 w 208883"/>
                  <a:gd name="connsiteY3" fmla="*/ 16097 h 408336"/>
                  <a:gd name="connsiteX4" fmla="*/ 16097 w 208883"/>
                  <a:gd name="connsiteY4" fmla="*/ 0 h 408336"/>
                  <a:gd name="connsiteX5" fmla="*/ 192786 w 208883"/>
                  <a:gd name="connsiteY5" fmla="*/ 0 h 408336"/>
                  <a:gd name="connsiteX6" fmla="*/ 208883 w 208883"/>
                  <a:gd name="connsiteY6" fmla="*/ 16097 h 408336"/>
                  <a:gd name="connsiteX7" fmla="*/ 208883 w 208883"/>
                  <a:gd name="connsiteY7" fmla="*/ 392240 h 408336"/>
                  <a:gd name="connsiteX8" fmla="*/ 192786 w 208883"/>
                  <a:gd name="connsiteY8" fmla="*/ 408337 h 40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883" h="408336">
                    <a:moveTo>
                      <a:pt x="192786" y="408337"/>
                    </a:moveTo>
                    <a:lnTo>
                      <a:pt x="16097" y="408337"/>
                    </a:lnTo>
                    <a:cubicBezTo>
                      <a:pt x="7239" y="408337"/>
                      <a:pt x="0" y="401098"/>
                      <a:pt x="0" y="392240"/>
                    </a:cubicBezTo>
                    <a:lnTo>
                      <a:pt x="0" y="16097"/>
                    </a:lnTo>
                    <a:cubicBezTo>
                      <a:pt x="0" y="7239"/>
                      <a:pt x="7239" y="0"/>
                      <a:pt x="16097" y="0"/>
                    </a:cubicBezTo>
                    <a:lnTo>
                      <a:pt x="192786" y="0"/>
                    </a:lnTo>
                    <a:cubicBezTo>
                      <a:pt x="201644" y="0"/>
                      <a:pt x="208883" y="7239"/>
                      <a:pt x="208883" y="16097"/>
                    </a:cubicBezTo>
                    <a:lnTo>
                      <a:pt x="208883" y="392240"/>
                    </a:lnTo>
                    <a:cubicBezTo>
                      <a:pt x="208883" y="401098"/>
                      <a:pt x="201740" y="408337"/>
                      <a:pt x="192786" y="408337"/>
                    </a:cubicBezTo>
                    <a:close/>
                  </a:path>
                </a:pathLst>
              </a:custGeom>
              <a:solidFill>
                <a:srgbClr val="000000"/>
              </a:solidFill>
              <a:ln w="9525" cap="flat">
                <a:noFill/>
                <a:prstDash val="solid"/>
                <a:miter/>
              </a:ln>
            </p:spPr>
            <p:txBody>
              <a:bodyPr rtlCol="0" anchor="ctr"/>
              <a:lstStyle/>
              <a:p>
                <a:endParaRPr lang="en-US"/>
              </a:p>
            </p:txBody>
          </p:sp>
          <p:sp>
            <p:nvSpPr>
              <p:cNvPr id="124" name="Graphic 2">
                <a:extLst>
                  <a:ext uri="{FF2B5EF4-FFF2-40B4-BE49-F238E27FC236}">
                    <a16:creationId xmlns:a16="http://schemas.microsoft.com/office/drawing/2014/main" id="{75849B40-61F7-4719-9852-8D60830B757C}"/>
                  </a:ext>
                </a:extLst>
              </p:cNvPr>
              <p:cNvSpPr/>
              <p:nvPr/>
            </p:nvSpPr>
            <p:spPr>
              <a:xfrm>
                <a:off x="3597020" y="2529649"/>
                <a:ext cx="199262" cy="199262"/>
              </a:xfrm>
              <a:custGeom>
                <a:avLst/>
                <a:gdLst>
                  <a:gd name="connsiteX0" fmla="*/ 189071 w 199262"/>
                  <a:gd name="connsiteY0" fmla="*/ 199263 h 199262"/>
                  <a:gd name="connsiteX1" fmla="*/ 10192 w 199262"/>
                  <a:gd name="connsiteY1" fmla="*/ 199263 h 199262"/>
                  <a:gd name="connsiteX2" fmla="*/ 0 w 199262"/>
                  <a:gd name="connsiteY2" fmla="*/ 189071 h 199262"/>
                  <a:gd name="connsiteX3" fmla="*/ 0 w 199262"/>
                  <a:gd name="connsiteY3" fmla="*/ 10192 h 199262"/>
                  <a:gd name="connsiteX4" fmla="*/ 10192 w 199262"/>
                  <a:gd name="connsiteY4" fmla="*/ 0 h 199262"/>
                  <a:gd name="connsiteX5" fmla="*/ 189071 w 199262"/>
                  <a:gd name="connsiteY5" fmla="*/ 0 h 199262"/>
                  <a:gd name="connsiteX6" fmla="*/ 199263 w 199262"/>
                  <a:gd name="connsiteY6" fmla="*/ 10192 h 199262"/>
                  <a:gd name="connsiteX7" fmla="*/ 199263 w 199262"/>
                  <a:gd name="connsiteY7" fmla="*/ 189071 h 199262"/>
                  <a:gd name="connsiteX8" fmla="*/ 189071 w 199262"/>
                  <a:gd name="connsiteY8" fmla="*/ 199263 h 199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262" h="199262">
                    <a:moveTo>
                      <a:pt x="189071" y="199263"/>
                    </a:moveTo>
                    <a:lnTo>
                      <a:pt x="10192" y="199263"/>
                    </a:lnTo>
                    <a:cubicBezTo>
                      <a:pt x="4572" y="199263"/>
                      <a:pt x="0" y="194691"/>
                      <a:pt x="0" y="189071"/>
                    </a:cubicBezTo>
                    <a:lnTo>
                      <a:pt x="0" y="10192"/>
                    </a:lnTo>
                    <a:cubicBezTo>
                      <a:pt x="0" y="4572"/>
                      <a:pt x="4572" y="0"/>
                      <a:pt x="10192" y="0"/>
                    </a:cubicBezTo>
                    <a:lnTo>
                      <a:pt x="189071" y="0"/>
                    </a:lnTo>
                    <a:cubicBezTo>
                      <a:pt x="194691" y="0"/>
                      <a:pt x="199263" y="4572"/>
                      <a:pt x="199263" y="10192"/>
                    </a:cubicBezTo>
                    <a:lnTo>
                      <a:pt x="199263" y="189071"/>
                    </a:lnTo>
                    <a:cubicBezTo>
                      <a:pt x="199263" y="194691"/>
                      <a:pt x="194691" y="199263"/>
                      <a:pt x="189071" y="199263"/>
                    </a:cubicBezTo>
                    <a:close/>
                  </a:path>
                </a:pathLst>
              </a:custGeom>
              <a:solidFill>
                <a:srgbClr val="000000"/>
              </a:solidFill>
              <a:ln w="9525" cap="flat">
                <a:noFill/>
                <a:prstDash val="solid"/>
                <a:miter/>
              </a:ln>
            </p:spPr>
            <p:txBody>
              <a:bodyPr rtlCol="0" anchor="ctr"/>
              <a:lstStyle/>
              <a:p>
                <a:endParaRPr lang="en-US"/>
              </a:p>
            </p:txBody>
          </p:sp>
          <p:sp>
            <p:nvSpPr>
              <p:cNvPr id="125" name="Graphic 2">
                <a:extLst>
                  <a:ext uri="{FF2B5EF4-FFF2-40B4-BE49-F238E27FC236}">
                    <a16:creationId xmlns:a16="http://schemas.microsoft.com/office/drawing/2014/main" id="{7B97F63E-2672-42B6-8EC1-7F54AD5BDF55}"/>
                  </a:ext>
                </a:extLst>
              </p:cNvPr>
              <p:cNvSpPr/>
              <p:nvPr/>
            </p:nvSpPr>
            <p:spPr>
              <a:xfrm>
                <a:off x="7201661" y="929544"/>
                <a:ext cx="1399889" cy="1399889"/>
              </a:xfrm>
              <a:custGeom>
                <a:avLst/>
                <a:gdLst>
                  <a:gd name="connsiteX0" fmla="*/ 1390555 w 1399889"/>
                  <a:gd name="connsiteY0" fmla="*/ 0 h 1399889"/>
                  <a:gd name="connsiteX1" fmla="*/ 9335 w 1399889"/>
                  <a:gd name="connsiteY1" fmla="*/ 0 h 1399889"/>
                  <a:gd name="connsiteX2" fmla="*/ 0 w 1399889"/>
                  <a:gd name="connsiteY2" fmla="*/ 9335 h 1399889"/>
                  <a:gd name="connsiteX3" fmla="*/ 0 w 1399889"/>
                  <a:gd name="connsiteY3" fmla="*/ 1390555 h 1399889"/>
                  <a:gd name="connsiteX4" fmla="*/ 9335 w 1399889"/>
                  <a:gd name="connsiteY4" fmla="*/ 1399889 h 1399889"/>
                  <a:gd name="connsiteX5" fmla="*/ 1390555 w 1399889"/>
                  <a:gd name="connsiteY5" fmla="*/ 1399889 h 1399889"/>
                  <a:gd name="connsiteX6" fmla="*/ 1399889 w 1399889"/>
                  <a:gd name="connsiteY6" fmla="*/ 1390555 h 1399889"/>
                  <a:gd name="connsiteX7" fmla="*/ 1399889 w 1399889"/>
                  <a:gd name="connsiteY7" fmla="*/ 9430 h 1399889"/>
                  <a:gd name="connsiteX8" fmla="*/ 1390555 w 1399889"/>
                  <a:gd name="connsiteY8" fmla="*/ 0 h 1399889"/>
                  <a:gd name="connsiteX9" fmla="*/ 1169384 w 1399889"/>
                  <a:gd name="connsiteY9" fmla="*/ 1200912 h 1399889"/>
                  <a:gd name="connsiteX10" fmla="*/ 205169 w 1399889"/>
                  <a:gd name="connsiteY10" fmla="*/ 1201007 h 1399889"/>
                  <a:gd name="connsiteX11" fmla="*/ 185642 w 1399889"/>
                  <a:gd name="connsiteY11" fmla="*/ 1181005 h 1399889"/>
                  <a:gd name="connsiteX12" fmla="*/ 185738 w 1399889"/>
                  <a:gd name="connsiteY12" fmla="*/ 216694 h 1399889"/>
                  <a:gd name="connsiteX13" fmla="*/ 204026 w 1399889"/>
                  <a:gd name="connsiteY13" fmla="*/ 196977 h 1399889"/>
                  <a:gd name="connsiteX14" fmla="*/ 1168242 w 1399889"/>
                  <a:gd name="connsiteY14" fmla="*/ 196882 h 1399889"/>
                  <a:gd name="connsiteX15" fmla="*/ 1189387 w 1399889"/>
                  <a:gd name="connsiteY15" fmla="*/ 218885 h 1399889"/>
                  <a:gd name="connsiteX16" fmla="*/ 1189006 w 1399889"/>
                  <a:gd name="connsiteY16" fmla="*/ 700183 h 1399889"/>
                  <a:gd name="connsiteX17" fmla="*/ 1189387 w 1399889"/>
                  <a:gd name="connsiteY17" fmla="*/ 1181481 h 1399889"/>
                  <a:gd name="connsiteX18" fmla="*/ 1169384 w 1399889"/>
                  <a:gd name="connsiteY18" fmla="*/ 1200912 h 1399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99889" h="1399889">
                    <a:moveTo>
                      <a:pt x="1390555" y="0"/>
                    </a:moveTo>
                    <a:lnTo>
                      <a:pt x="9335" y="0"/>
                    </a:lnTo>
                    <a:cubicBezTo>
                      <a:pt x="4191" y="0"/>
                      <a:pt x="0" y="4191"/>
                      <a:pt x="0" y="9335"/>
                    </a:cubicBezTo>
                    <a:lnTo>
                      <a:pt x="0" y="1390555"/>
                    </a:lnTo>
                    <a:cubicBezTo>
                      <a:pt x="0" y="1395698"/>
                      <a:pt x="4191" y="1399889"/>
                      <a:pt x="9335" y="1399889"/>
                    </a:cubicBezTo>
                    <a:lnTo>
                      <a:pt x="1390555" y="1399889"/>
                    </a:lnTo>
                    <a:cubicBezTo>
                      <a:pt x="1395698" y="1399889"/>
                      <a:pt x="1399889" y="1395698"/>
                      <a:pt x="1399889" y="1390555"/>
                    </a:cubicBezTo>
                    <a:lnTo>
                      <a:pt x="1399889" y="9430"/>
                    </a:lnTo>
                    <a:cubicBezTo>
                      <a:pt x="1399889" y="4191"/>
                      <a:pt x="1395698" y="0"/>
                      <a:pt x="1390555" y="0"/>
                    </a:cubicBezTo>
                    <a:close/>
                    <a:moveTo>
                      <a:pt x="1169384" y="1200912"/>
                    </a:moveTo>
                    <a:cubicBezTo>
                      <a:pt x="848011" y="1200531"/>
                      <a:pt x="526542" y="1200436"/>
                      <a:pt x="205169" y="1201007"/>
                    </a:cubicBezTo>
                    <a:cubicBezTo>
                      <a:pt x="189071" y="1201007"/>
                      <a:pt x="185642" y="1196435"/>
                      <a:pt x="185642" y="1181005"/>
                    </a:cubicBezTo>
                    <a:cubicBezTo>
                      <a:pt x="186119" y="859536"/>
                      <a:pt x="186119" y="538163"/>
                      <a:pt x="185738" y="216694"/>
                    </a:cubicBezTo>
                    <a:cubicBezTo>
                      <a:pt x="185738" y="202502"/>
                      <a:pt x="187833" y="196977"/>
                      <a:pt x="204026" y="196977"/>
                    </a:cubicBezTo>
                    <a:cubicBezTo>
                      <a:pt x="525399" y="197453"/>
                      <a:pt x="846868" y="197549"/>
                      <a:pt x="1168242" y="196882"/>
                    </a:cubicBezTo>
                    <a:cubicBezTo>
                      <a:pt x="1186529" y="196882"/>
                      <a:pt x="1189482" y="202311"/>
                      <a:pt x="1189387" y="218885"/>
                    </a:cubicBezTo>
                    <a:cubicBezTo>
                      <a:pt x="1188816" y="379286"/>
                      <a:pt x="1189006" y="539782"/>
                      <a:pt x="1189006" y="700183"/>
                    </a:cubicBezTo>
                    <a:cubicBezTo>
                      <a:pt x="1189006" y="860584"/>
                      <a:pt x="1188720" y="1021080"/>
                      <a:pt x="1189387" y="1181481"/>
                    </a:cubicBezTo>
                    <a:cubicBezTo>
                      <a:pt x="1189577" y="1197769"/>
                      <a:pt x="1184529" y="1200912"/>
                      <a:pt x="1169384" y="1200912"/>
                    </a:cubicBezTo>
                    <a:close/>
                  </a:path>
                </a:pathLst>
              </a:custGeom>
              <a:solidFill>
                <a:srgbClr val="000000"/>
              </a:solidFill>
              <a:ln w="9525" cap="flat">
                <a:noFill/>
                <a:prstDash val="solid"/>
                <a:miter/>
              </a:ln>
            </p:spPr>
            <p:txBody>
              <a:bodyPr rtlCol="0" anchor="ctr"/>
              <a:lstStyle/>
              <a:p>
                <a:endParaRPr lang="en-US"/>
              </a:p>
            </p:txBody>
          </p:sp>
          <p:sp>
            <p:nvSpPr>
              <p:cNvPr id="126" name="Graphic 2">
                <a:extLst>
                  <a:ext uri="{FF2B5EF4-FFF2-40B4-BE49-F238E27FC236}">
                    <a16:creationId xmlns:a16="http://schemas.microsoft.com/office/drawing/2014/main" id="{B62A3D58-8B96-4091-A1D7-82B607C3B77C}"/>
                  </a:ext>
                </a:extLst>
              </p:cNvPr>
              <p:cNvSpPr/>
              <p:nvPr/>
            </p:nvSpPr>
            <p:spPr>
              <a:xfrm>
                <a:off x="7589042" y="1328546"/>
                <a:ext cx="600171" cy="599982"/>
              </a:xfrm>
              <a:custGeom>
                <a:avLst/>
                <a:gdLst>
                  <a:gd name="connsiteX0" fmla="*/ 299467 w 600171"/>
                  <a:gd name="connsiteY0" fmla="*/ 599694 h 599982"/>
                  <a:gd name="connsiteX1" fmla="*/ 19337 w 600171"/>
                  <a:gd name="connsiteY1" fmla="*/ 599980 h 599982"/>
                  <a:gd name="connsiteX2" fmla="*/ 1 w 600171"/>
                  <a:gd name="connsiteY2" fmla="*/ 581597 h 599982"/>
                  <a:gd name="connsiteX3" fmla="*/ 192 w 600171"/>
                  <a:gd name="connsiteY3" fmla="*/ 16193 h 599982"/>
                  <a:gd name="connsiteX4" fmla="*/ 16480 w 600171"/>
                  <a:gd name="connsiteY4" fmla="*/ 0 h 599982"/>
                  <a:gd name="connsiteX5" fmla="*/ 583598 w 600171"/>
                  <a:gd name="connsiteY5" fmla="*/ 0 h 599982"/>
                  <a:gd name="connsiteX6" fmla="*/ 600172 w 600171"/>
                  <a:gd name="connsiteY6" fmla="*/ 16002 h 599982"/>
                  <a:gd name="connsiteX7" fmla="*/ 600076 w 600171"/>
                  <a:gd name="connsiteY7" fmla="*/ 584930 h 599982"/>
                  <a:gd name="connsiteX8" fmla="*/ 584741 w 600171"/>
                  <a:gd name="connsiteY8" fmla="*/ 599980 h 599982"/>
                  <a:gd name="connsiteX9" fmla="*/ 299467 w 600171"/>
                  <a:gd name="connsiteY9" fmla="*/ 599694 h 599982"/>
                  <a:gd name="connsiteX10" fmla="*/ 299467 w 600171"/>
                  <a:gd name="connsiteY10" fmla="*/ 599694 h 599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00171" h="599982">
                    <a:moveTo>
                      <a:pt x="299467" y="599694"/>
                    </a:moveTo>
                    <a:cubicBezTo>
                      <a:pt x="206122" y="599694"/>
                      <a:pt x="112682" y="599408"/>
                      <a:pt x="19337" y="599980"/>
                    </a:cubicBezTo>
                    <a:cubicBezTo>
                      <a:pt x="5240" y="600075"/>
                      <a:pt x="-94" y="597694"/>
                      <a:pt x="1" y="581597"/>
                    </a:cubicBezTo>
                    <a:cubicBezTo>
                      <a:pt x="668" y="393097"/>
                      <a:pt x="573" y="204597"/>
                      <a:pt x="192" y="16193"/>
                    </a:cubicBezTo>
                    <a:cubicBezTo>
                      <a:pt x="192" y="3239"/>
                      <a:pt x="3716" y="0"/>
                      <a:pt x="16480" y="0"/>
                    </a:cubicBezTo>
                    <a:cubicBezTo>
                      <a:pt x="205551" y="381"/>
                      <a:pt x="394527" y="381"/>
                      <a:pt x="583598" y="0"/>
                    </a:cubicBezTo>
                    <a:cubicBezTo>
                      <a:pt x="596076" y="0"/>
                      <a:pt x="600172" y="2762"/>
                      <a:pt x="600172" y="16002"/>
                    </a:cubicBezTo>
                    <a:cubicBezTo>
                      <a:pt x="599695" y="205645"/>
                      <a:pt x="599695" y="395288"/>
                      <a:pt x="600076" y="584930"/>
                    </a:cubicBezTo>
                    <a:cubicBezTo>
                      <a:pt x="600076" y="597122"/>
                      <a:pt x="596552" y="600075"/>
                      <a:pt x="584741" y="599980"/>
                    </a:cubicBezTo>
                    <a:cubicBezTo>
                      <a:pt x="489682" y="599408"/>
                      <a:pt x="394622" y="599599"/>
                      <a:pt x="299467" y="599694"/>
                    </a:cubicBezTo>
                    <a:cubicBezTo>
                      <a:pt x="299467" y="599599"/>
                      <a:pt x="299467" y="599694"/>
                      <a:pt x="299467" y="599694"/>
                    </a:cubicBezTo>
                    <a:close/>
                  </a:path>
                </a:pathLst>
              </a:custGeom>
              <a:solidFill>
                <a:srgbClr val="000000"/>
              </a:solidFill>
              <a:ln w="9525" cap="flat">
                <a:noFill/>
                <a:prstDash val="solid"/>
                <a:miter/>
              </a:ln>
            </p:spPr>
            <p:txBody>
              <a:bodyPr rtlCol="0" anchor="ctr"/>
              <a:lstStyle/>
              <a:p>
                <a:endParaRPr lang="en-US"/>
              </a:p>
            </p:txBody>
          </p:sp>
          <p:sp>
            <p:nvSpPr>
              <p:cNvPr id="127" name="Graphic 2">
                <a:extLst>
                  <a:ext uri="{FF2B5EF4-FFF2-40B4-BE49-F238E27FC236}">
                    <a16:creationId xmlns:a16="http://schemas.microsoft.com/office/drawing/2014/main" id="{751C2DED-5EF2-4632-836D-2A508064BEE4}"/>
                  </a:ext>
                </a:extLst>
              </p:cNvPr>
              <p:cNvSpPr/>
              <p:nvPr/>
            </p:nvSpPr>
            <p:spPr>
              <a:xfrm>
                <a:off x="3590925" y="4530280"/>
                <a:ext cx="1399890" cy="1399889"/>
              </a:xfrm>
              <a:custGeom>
                <a:avLst/>
                <a:gdLst>
                  <a:gd name="connsiteX0" fmla="*/ 1390555 w 1399890"/>
                  <a:gd name="connsiteY0" fmla="*/ 0 h 1399889"/>
                  <a:gd name="connsiteX1" fmla="*/ 9335 w 1399890"/>
                  <a:gd name="connsiteY1" fmla="*/ 0 h 1399889"/>
                  <a:gd name="connsiteX2" fmla="*/ 0 w 1399890"/>
                  <a:gd name="connsiteY2" fmla="*/ 9335 h 1399889"/>
                  <a:gd name="connsiteX3" fmla="*/ 0 w 1399890"/>
                  <a:gd name="connsiteY3" fmla="*/ 1390555 h 1399889"/>
                  <a:gd name="connsiteX4" fmla="*/ 9335 w 1399890"/>
                  <a:gd name="connsiteY4" fmla="*/ 1399890 h 1399889"/>
                  <a:gd name="connsiteX5" fmla="*/ 1390555 w 1399890"/>
                  <a:gd name="connsiteY5" fmla="*/ 1399890 h 1399889"/>
                  <a:gd name="connsiteX6" fmla="*/ 1399889 w 1399890"/>
                  <a:gd name="connsiteY6" fmla="*/ 1390555 h 1399889"/>
                  <a:gd name="connsiteX7" fmla="*/ 1399889 w 1399890"/>
                  <a:gd name="connsiteY7" fmla="*/ 9430 h 1399889"/>
                  <a:gd name="connsiteX8" fmla="*/ 1390555 w 1399890"/>
                  <a:gd name="connsiteY8" fmla="*/ 0 h 1399889"/>
                  <a:gd name="connsiteX9" fmla="*/ 1201674 w 1399890"/>
                  <a:gd name="connsiteY9" fmla="*/ 1192339 h 1399889"/>
                  <a:gd name="connsiteX10" fmla="*/ 1192340 w 1399890"/>
                  <a:gd name="connsiteY10" fmla="*/ 1201674 h 1399889"/>
                  <a:gd name="connsiteX11" fmla="*/ 207645 w 1399890"/>
                  <a:gd name="connsiteY11" fmla="*/ 1201674 h 1399889"/>
                  <a:gd name="connsiteX12" fmla="*/ 198311 w 1399890"/>
                  <a:gd name="connsiteY12" fmla="*/ 1192339 h 1399889"/>
                  <a:gd name="connsiteX13" fmla="*/ 198311 w 1399890"/>
                  <a:gd name="connsiteY13" fmla="*/ 207645 h 1399889"/>
                  <a:gd name="connsiteX14" fmla="*/ 207645 w 1399890"/>
                  <a:gd name="connsiteY14" fmla="*/ 198311 h 1399889"/>
                  <a:gd name="connsiteX15" fmla="*/ 1192340 w 1399890"/>
                  <a:gd name="connsiteY15" fmla="*/ 198311 h 1399889"/>
                  <a:gd name="connsiteX16" fmla="*/ 1201674 w 1399890"/>
                  <a:gd name="connsiteY16" fmla="*/ 207645 h 1399889"/>
                  <a:gd name="connsiteX17" fmla="*/ 1201674 w 1399890"/>
                  <a:gd name="connsiteY17" fmla="*/ 1192339 h 1399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99890" h="1399889">
                    <a:moveTo>
                      <a:pt x="1390555" y="0"/>
                    </a:moveTo>
                    <a:lnTo>
                      <a:pt x="9335" y="0"/>
                    </a:lnTo>
                    <a:cubicBezTo>
                      <a:pt x="4191" y="0"/>
                      <a:pt x="0" y="4191"/>
                      <a:pt x="0" y="9335"/>
                    </a:cubicBezTo>
                    <a:lnTo>
                      <a:pt x="0" y="1390555"/>
                    </a:lnTo>
                    <a:cubicBezTo>
                      <a:pt x="0" y="1395699"/>
                      <a:pt x="4191" y="1399890"/>
                      <a:pt x="9335" y="1399890"/>
                    </a:cubicBezTo>
                    <a:lnTo>
                      <a:pt x="1390555" y="1399890"/>
                    </a:lnTo>
                    <a:cubicBezTo>
                      <a:pt x="1395698" y="1399890"/>
                      <a:pt x="1399889" y="1395699"/>
                      <a:pt x="1399889" y="1390555"/>
                    </a:cubicBezTo>
                    <a:lnTo>
                      <a:pt x="1399889" y="9430"/>
                    </a:lnTo>
                    <a:cubicBezTo>
                      <a:pt x="1399985" y="4191"/>
                      <a:pt x="1395793" y="0"/>
                      <a:pt x="1390555" y="0"/>
                    </a:cubicBezTo>
                    <a:close/>
                    <a:moveTo>
                      <a:pt x="1201674" y="1192339"/>
                    </a:moveTo>
                    <a:cubicBezTo>
                      <a:pt x="1201674" y="1197483"/>
                      <a:pt x="1197483" y="1201674"/>
                      <a:pt x="1192340" y="1201674"/>
                    </a:cubicBezTo>
                    <a:lnTo>
                      <a:pt x="207645" y="1201674"/>
                    </a:lnTo>
                    <a:cubicBezTo>
                      <a:pt x="202502" y="1201674"/>
                      <a:pt x="198311" y="1197483"/>
                      <a:pt x="198311" y="1192339"/>
                    </a:cubicBezTo>
                    <a:lnTo>
                      <a:pt x="198311" y="207645"/>
                    </a:lnTo>
                    <a:cubicBezTo>
                      <a:pt x="198311" y="202502"/>
                      <a:pt x="202502" y="198311"/>
                      <a:pt x="207645" y="198311"/>
                    </a:cubicBezTo>
                    <a:lnTo>
                      <a:pt x="1192340" y="198311"/>
                    </a:lnTo>
                    <a:cubicBezTo>
                      <a:pt x="1197483" y="198311"/>
                      <a:pt x="1201674" y="202502"/>
                      <a:pt x="1201674" y="207645"/>
                    </a:cubicBezTo>
                    <a:lnTo>
                      <a:pt x="1201674" y="1192339"/>
                    </a:lnTo>
                    <a:close/>
                  </a:path>
                </a:pathLst>
              </a:custGeom>
              <a:solidFill>
                <a:srgbClr val="000000"/>
              </a:solidFill>
              <a:ln w="9525" cap="flat">
                <a:noFill/>
                <a:prstDash val="solid"/>
                <a:miter/>
              </a:ln>
            </p:spPr>
            <p:txBody>
              <a:bodyPr rtlCol="0" anchor="ctr"/>
              <a:lstStyle/>
              <a:p>
                <a:endParaRPr lang="en-US"/>
              </a:p>
            </p:txBody>
          </p:sp>
          <p:sp>
            <p:nvSpPr>
              <p:cNvPr id="128" name="Graphic 2">
                <a:extLst>
                  <a:ext uri="{FF2B5EF4-FFF2-40B4-BE49-F238E27FC236}">
                    <a16:creationId xmlns:a16="http://schemas.microsoft.com/office/drawing/2014/main" id="{717271A8-C47B-4496-AD46-87B1784CECDC}"/>
                  </a:ext>
                </a:extLst>
              </p:cNvPr>
              <p:cNvSpPr/>
              <p:nvPr/>
            </p:nvSpPr>
            <p:spPr>
              <a:xfrm>
                <a:off x="3990975" y="4930425"/>
                <a:ext cx="599790" cy="599789"/>
              </a:xfrm>
              <a:custGeom>
                <a:avLst/>
                <a:gdLst>
                  <a:gd name="connsiteX0" fmla="*/ 590455 w 599790"/>
                  <a:gd name="connsiteY0" fmla="*/ 599789 h 599789"/>
                  <a:gd name="connsiteX1" fmla="*/ 9334 w 599790"/>
                  <a:gd name="connsiteY1" fmla="*/ 599789 h 599789"/>
                  <a:gd name="connsiteX2" fmla="*/ 0 w 599790"/>
                  <a:gd name="connsiteY2" fmla="*/ 590455 h 599789"/>
                  <a:gd name="connsiteX3" fmla="*/ 0 w 599790"/>
                  <a:gd name="connsiteY3" fmla="*/ 9334 h 599789"/>
                  <a:gd name="connsiteX4" fmla="*/ 9334 w 599790"/>
                  <a:gd name="connsiteY4" fmla="*/ 0 h 599789"/>
                  <a:gd name="connsiteX5" fmla="*/ 590455 w 599790"/>
                  <a:gd name="connsiteY5" fmla="*/ 0 h 599789"/>
                  <a:gd name="connsiteX6" fmla="*/ 599789 w 599790"/>
                  <a:gd name="connsiteY6" fmla="*/ 9334 h 599789"/>
                  <a:gd name="connsiteX7" fmla="*/ 599789 w 599790"/>
                  <a:gd name="connsiteY7" fmla="*/ 590455 h 599789"/>
                  <a:gd name="connsiteX8" fmla="*/ 590455 w 599790"/>
                  <a:gd name="connsiteY8" fmla="*/ 599789 h 599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9790" h="599789">
                    <a:moveTo>
                      <a:pt x="590455" y="599789"/>
                    </a:moveTo>
                    <a:lnTo>
                      <a:pt x="9334" y="599789"/>
                    </a:lnTo>
                    <a:cubicBezTo>
                      <a:pt x="4191" y="599789"/>
                      <a:pt x="0" y="595598"/>
                      <a:pt x="0" y="590455"/>
                    </a:cubicBezTo>
                    <a:lnTo>
                      <a:pt x="0" y="9334"/>
                    </a:lnTo>
                    <a:cubicBezTo>
                      <a:pt x="0" y="4191"/>
                      <a:pt x="4191" y="0"/>
                      <a:pt x="9334" y="0"/>
                    </a:cubicBezTo>
                    <a:lnTo>
                      <a:pt x="590455" y="0"/>
                    </a:lnTo>
                    <a:cubicBezTo>
                      <a:pt x="595598" y="0"/>
                      <a:pt x="599789" y="4191"/>
                      <a:pt x="599789" y="9334"/>
                    </a:cubicBezTo>
                    <a:lnTo>
                      <a:pt x="599789" y="590455"/>
                    </a:lnTo>
                    <a:cubicBezTo>
                      <a:pt x="599885" y="595598"/>
                      <a:pt x="595694" y="599789"/>
                      <a:pt x="590455" y="599789"/>
                    </a:cubicBezTo>
                    <a:close/>
                  </a:path>
                </a:pathLst>
              </a:custGeom>
              <a:solidFill>
                <a:srgbClr val="000000"/>
              </a:solidFill>
              <a:ln w="9525" cap="flat">
                <a:noFill/>
                <a:prstDash val="solid"/>
                <a:miter/>
              </a:ln>
            </p:spPr>
            <p:txBody>
              <a:bodyPr rtlCol="0" anchor="ctr"/>
              <a:lstStyle/>
              <a:p>
                <a:endParaRPr lang="en-US"/>
              </a:p>
            </p:txBody>
          </p:sp>
          <p:sp>
            <p:nvSpPr>
              <p:cNvPr id="129" name="Graphic 2">
                <a:extLst>
                  <a:ext uri="{FF2B5EF4-FFF2-40B4-BE49-F238E27FC236}">
                    <a16:creationId xmlns:a16="http://schemas.microsoft.com/office/drawing/2014/main" id="{0CECE242-8A79-4D11-8BF3-FED511B6AC6F}"/>
                  </a:ext>
                </a:extLst>
              </p:cNvPr>
              <p:cNvSpPr/>
              <p:nvPr/>
            </p:nvSpPr>
            <p:spPr>
              <a:xfrm>
                <a:off x="7201757" y="930666"/>
                <a:ext cx="1399508" cy="1397299"/>
              </a:xfrm>
              <a:custGeom>
                <a:avLst/>
                <a:gdLst>
                  <a:gd name="connsiteX0" fmla="*/ 0 w 1399508"/>
                  <a:gd name="connsiteY0" fmla="*/ 1387718 h 1397299"/>
                  <a:gd name="connsiteX1" fmla="*/ 54007 w 1399508"/>
                  <a:gd name="connsiteY1" fmla="*/ 1391814 h 1397299"/>
                  <a:gd name="connsiteX2" fmla="*/ 1368742 w 1399508"/>
                  <a:gd name="connsiteY2" fmla="*/ 1391814 h 1397299"/>
                  <a:gd name="connsiteX3" fmla="*/ 1395127 w 1399508"/>
                  <a:gd name="connsiteY3" fmla="*/ 1364858 h 1397299"/>
                  <a:gd name="connsiteX4" fmla="*/ 1395031 w 1399508"/>
                  <a:gd name="connsiteY4" fmla="*/ 43074 h 1397299"/>
                  <a:gd name="connsiteX5" fmla="*/ 1387888 w 1399508"/>
                  <a:gd name="connsiteY5" fmla="*/ 3831 h 1397299"/>
                  <a:gd name="connsiteX6" fmla="*/ 1391222 w 1399508"/>
                  <a:gd name="connsiteY6" fmla="*/ 307 h 1397299"/>
                  <a:gd name="connsiteX7" fmla="*/ 1398842 w 1399508"/>
                  <a:gd name="connsiteY7" fmla="*/ 4307 h 1397299"/>
                  <a:gd name="connsiteX8" fmla="*/ 1399127 w 1399508"/>
                  <a:gd name="connsiteY8" fmla="*/ 18023 h 1397299"/>
                  <a:gd name="connsiteX9" fmla="*/ 1399509 w 1399508"/>
                  <a:gd name="connsiteY9" fmla="*/ 1376098 h 1397299"/>
                  <a:gd name="connsiteX10" fmla="*/ 1378744 w 1399508"/>
                  <a:gd name="connsiteY10" fmla="*/ 1396386 h 1397299"/>
                  <a:gd name="connsiteX11" fmla="*/ 17336 w 1399508"/>
                  <a:gd name="connsiteY11" fmla="*/ 1395719 h 1397299"/>
                  <a:gd name="connsiteX12" fmla="*/ 0 w 1399508"/>
                  <a:gd name="connsiteY12" fmla="*/ 1387718 h 1397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99508" h="1397299">
                    <a:moveTo>
                      <a:pt x="0" y="1387718"/>
                    </a:moveTo>
                    <a:cubicBezTo>
                      <a:pt x="17621" y="1393624"/>
                      <a:pt x="35909" y="1391814"/>
                      <a:pt x="54007" y="1391814"/>
                    </a:cubicBezTo>
                    <a:cubicBezTo>
                      <a:pt x="492252" y="1391909"/>
                      <a:pt x="930497" y="1391909"/>
                      <a:pt x="1368742" y="1391814"/>
                    </a:cubicBezTo>
                    <a:cubicBezTo>
                      <a:pt x="1397699" y="1391814"/>
                      <a:pt x="1395127" y="1395434"/>
                      <a:pt x="1395127" y="1364858"/>
                    </a:cubicBezTo>
                    <a:cubicBezTo>
                      <a:pt x="1395127" y="924232"/>
                      <a:pt x="1395127" y="483700"/>
                      <a:pt x="1395031" y="43074"/>
                    </a:cubicBezTo>
                    <a:cubicBezTo>
                      <a:pt x="1395031" y="29739"/>
                      <a:pt x="1398175" y="15547"/>
                      <a:pt x="1387888" y="3831"/>
                    </a:cubicBezTo>
                    <a:cubicBezTo>
                      <a:pt x="1387792" y="3736"/>
                      <a:pt x="1390079" y="1545"/>
                      <a:pt x="1391222" y="307"/>
                    </a:cubicBezTo>
                    <a:cubicBezTo>
                      <a:pt x="1394746" y="-265"/>
                      <a:pt x="1398366" y="-551"/>
                      <a:pt x="1398842" y="4307"/>
                    </a:cubicBezTo>
                    <a:cubicBezTo>
                      <a:pt x="1399223" y="8879"/>
                      <a:pt x="1399127" y="13451"/>
                      <a:pt x="1399127" y="18023"/>
                    </a:cubicBezTo>
                    <a:cubicBezTo>
                      <a:pt x="1399127" y="470746"/>
                      <a:pt x="1399032" y="923374"/>
                      <a:pt x="1399509" y="1376098"/>
                    </a:cubicBezTo>
                    <a:cubicBezTo>
                      <a:pt x="1399509" y="1393052"/>
                      <a:pt x="1394936" y="1396386"/>
                      <a:pt x="1378744" y="1396386"/>
                    </a:cubicBezTo>
                    <a:cubicBezTo>
                      <a:pt x="924973" y="1395910"/>
                      <a:pt x="471106" y="1396100"/>
                      <a:pt x="17336" y="1395719"/>
                    </a:cubicBezTo>
                    <a:cubicBezTo>
                      <a:pt x="11525" y="1395719"/>
                      <a:pt x="0" y="1402577"/>
                      <a:pt x="0" y="1387718"/>
                    </a:cubicBezTo>
                    <a:close/>
                  </a:path>
                </a:pathLst>
              </a:custGeom>
              <a:solidFill>
                <a:srgbClr val="000000"/>
              </a:solidFill>
              <a:ln w="9525" cap="flat">
                <a:noFill/>
                <a:prstDash val="solid"/>
                <a:miter/>
              </a:ln>
            </p:spPr>
            <p:txBody>
              <a:bodyPr rtlCol="0" anchor="ctr"/>
              <a:lstStyle/>
              <a:p>
                <a:endParaRPr lang="en-US"/>
              </a:p>
            </p:txBody>
          </p:sp>
          <p:sp>
            <p:nvSpPr>
              <p:cNvPr id="130" name="Graphic 2">
                <a:extLst>
                  <a:ext uri="{FF2B5EF4-FFF2-40B4-BE49-F238E27FC236}">
                    <a16:creationId xmlns:a16="http://schemas.microsoft.com/office/drawing/2014/main" id="{ED0E3BE6-CB8F-4323-852B-91A009D2838F}"/>
                  </a:ext>
                </a:extLst>
              </p:cNvPr>
              <p:cNvSpPr/>
              <p:nvPr/>
            </p:nvSpPr>
            <p:spPr>
              <a:xfrm>
                <a:off x="3603944" y="930683"/>
                <a:ext cx="1394835" cy="1395964"/>
              </a:xfrm>
              <a:custGeom>
                <a:avLst/>
                <a:gdLst>
                  <a:gd name="connsiteX0" fmla="*/ 30 w 1394835"/>
                  <a:gd name="connsiteY0" fmla="*/ 1394559 h 1395964"/>
                  <a:gd name="connsiteX1" fmla="*/ 5174 w 1394835"/>
                  <a:gd name="connsiteY1" fmla="*/ 1389416 h 1395964"/>
                  <a:gd name="connsiteX2" fmla="*/ 20033 w 1394835"/>
                  <a:gd name="connsiteY2" fmla="*/ 1391702 h 1395964"/>
                  <a:gd name="connsiteX3" fmla="*/ 1372487 w 1394835"/>
                  <a:gd name="connsiteY3" fmla="*/ 1392083 h 1395964"/>
                  <a:gd name="connsiteX4" fmla="*/ 1389728 w 1394835"/>
                  <a:gd name="connsiteY4" fmla="*/ 1374366 h 1395964"/>
                  <a:gd name="connsiteX5" fmla="*/ 1390013 w 1394835"/>
                  <a:gd name="connsiteY5" fmla="*/ 21816 h 1395964"/>
                  <a:gd name="connsiteX6" fmla="*/ 1388870 w 1394835"/>
                  <a:gd name="connsiteY6" fmla="*/ 194 h 1395964"/>
                  <a:gd name="connsiteX7" fmla="*/ 1393633 w 1394835"/>
                  <a:gd name="connsiteY7" fmla="*/ 3338 h 1395964"/>
                  <a:gd name="connsiteX8" fmla="*/ 1394490 w 1394835"/>
                  <a:gd name="connsiteY8" fmla="*/ 22102 h 1395964"/>
                  <a:gd name="connsiteX9" fmla="*/ 1394395 w 1394835"/>
                  <a:gd name="connsiteY9" fmla="*/ 1374176 h 1395964"/>
                  <a:gd name="connsiteX10" fmla="*/ 1392776 w 1394835"/>
                  <a:gd name="connsiteY10" fmla="*/ 1394464 h 1395964"/>
                  <a:gd name="connsiteX11" fmla="*/ 1374107 w 1394835"/>
                  <a:gd name="connsiteY11" fmla="*/ 1395893 h 1395964"/>
                  <a:gd name="connsiteX12" fmla="*/ 18699 w 1394835"/>
                  <a:gd name="connsiteY12" fmla="*/ 1395893 h 1395964"/>
                  <a:gd name="connsiteX13" fmla="*/ 30 w 1394835"/>
                  <a:gd name="connsiteY13" fmla="*/ 1394559 h 1395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94835" h="1395964">
                    <a:moveTo>
                      <a:pt x="30" y="1394559"/>
                    </a:moveTo>
                    <a:cubicBezTo>
                      <a:pt x="2983" y="1393988"/>
                      <a:pt x="-4542" y="1382558"/>
                      <a:pt x="5174" y="1389416"/>
                    </a:cubicBezTo>
                    <a:cubicBezTo>
                      <a:pt x="10031" y="1392845"/>
                      <a:pt x="15080" y="1391702"/>
                      <a:pt x="20033" y="1391702"/>
                    </a:cubicBezTo>
                    <a:cubicBezTo>
                      <a:pt x="470851" y="1391797"/>
                      <a:pt x="921669" y="1391702"/>
                      <a:pt x="1372487" y="1392083"/>
                    </a:cubicBezTo>
                    <a:cubicBezTo>
                      <a:pt x="1386394" y="1392083"/>
                      <a:pt x="1389728" y="1387606"/>
                      <a:pt x="1389728" y="1374366"/>
                    </a:cubicBezTo>
                    <a:cubicBezTo>
                      <a:pt x="1389442" y="923548"/>
                      <a:pt x="1389442" y="472635"/>
                      <a:pt x="1390013" y="21816"/>
                    </a:cubicBezTo>
                    <a:cubicBezTo>
                      <a:pt x="1390013" y="14482"/>
                      <a:pt x="1382393" y="7529"/>
                      <a:pt x="1388870" y="194"/>
                    </a:cubicBezTo>
                    <a:cubicBezTo>
                      <a:pt x="1391537" y="-472"/>
                      <a:pt x="1393157" y="575"/>
                      <a:pt x="1393633" y="3338"/>
                    </a:cubicBezTo>
                    <a:cubicBezTo>
                      <a:pt x="1395347" y="9529"/>
                      <a:pt x="1394490" y="15911"/>
                      <a:pt x="1394490" y="22102"/>
                    </a:cubicBezTo>
                    <a:cubicBezTo>
                      <a:pt x="1394490" y="472825"/>
                      <a:pt x="1394585" y="923453"/>
                      <a:pt x="1394395" y="1374176"/>
                    </a:cubicBezTo>
                    <a:cubicBezTo>
                      <a:pt x="1394395" y="1380939"/>
                      <a:pt x="1396109" y="1387892"/>
                      <a:pt x="1392776" y="1394464"/>
                    </a:cubicBezTo>
                    <a:cubicBezTo>
                      <a:pt x="1386584" y="1394940"/>
                      <a:pt x="1380393" y="1395893"/>
                      <a:pt x="1374107" y="1395893"/>
                    </a:cubicBezTo>
                    <a:cubicBezTo>
                      <a:pt x="922336" y="1395988"/>
                      <a:pt x="470470" y="1395988"/>
                      <a:pt x="18699" y="1395893"/>
                    </a:cubicBezTo>
                    <a:cubicBezTo>
                      <a:pt x="12413" y="1395893"/>
                      <a:pt x="6221" y="1395036"/>
                      <a:pt x="30" y="1394559"/>
                    </a:cubicBezTo>
                    <a:close/>
                  </a:path>
                </a:pathLst>
              </a:custGeom>
              <a:solidFill>
                <a:srgbClr val="000000"/>
              </a:solidFill>
              <a:ln w="9525" cap="flat">
                <a:noFill/>
                <a:prstDash val="solid"/>
                <a:miter/>
              </a:ln>
            </p:spPr>
            <p:txBody>
              <a:bodyPr rtlCol="0" anchor="ctr"/>
              <a:lstStyle/>
              <a:p>
                <a:endParaRPr lang="en-US"/>
              </a:p>
            </p:txBody>
          </p:sp>
          <p:sp>
            <p:nvSpPr>
              <p:cNvPr id="131" name="Graphic 2">
                <a:extLst>
                  <a:ext uri="{FF2B5EF4-FFF2-40B4-BE49-F238E27FC236}">
                    <a16:creationId xmlns:a16="http://schemas.microsoft.com/office/drawing/2014/main" id="{DACA668A-17F0-4319-AA99-823A453AE1F0}"/>
                  </a:ext>
                </a:extLst>
              </p:cNvPr>
              <p:cNvSpPr/>
              <p:nvPr/>
            </p:nvSpPr>
            <p:spPr>
              <a:xfrm>
                <a:off x="4996296" y="934021"/>
                <a:ext cx="2911" cy="1391126"/>
              </a:xfrm>
              <a:custGeom>
                <a:avLst/>
                <a:gdLst>
                  <a:gd name="connsiteX0" fmla="*/ 328 w 2911"/>
                  <a:gd name="connsiteY0" fmla="*/ 1391126 h 1391126"/>
                  <a:gd name="connsiteX1" fmla="*/ 42 w 2911"/>
                  <a:gd name="connsiteY1" fmla="*/ 1243394 h 1391126"/>
                  <a:gd name="connsiteX2" fmla="*/ 42 w 2911"/>
                  <a:gd name="connsiteY2" fmla="*/ 18764 h 1391126"/>
                  <a:gd name="connsiteX3" fmla="*/ 1185 w 2911"/>
                  <a:gd name="connsiteY3" fmla="*/ 0 h 1391126"/>
                  <a:gd name="connsiteX4" fmla="*/ 2424 w 2911"/>
                  <a:gd name="connsiteY4" fmla="*/ 16955 h 1391126"/>
                  <a:gd name="connsiteX5" fmla="*/ 2424 w 2911"/>
                  <a:gd name="connsiteY5" fmla="*/ 1376363 h 1391126"/>
                  <a:gd name="connsiteX6" fmla="*/ 328 w 2911"/>
                  <a:gd name="connsiteY6" fmla="*/ 1391126 h 1391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11" h="1391126">
                    <a:moveTo>
                      <a:pt x="328" y="1391126"/>
                    </a:moveTo>
                    <a:cubicBezTo>
                      <a:pt x="233" y="1341882"/>
                      <a:pt x="42" y="1292638"/>
                      <a:pt x="42" y="1243394"/>
                    </a:cubicBezTo>
                    <a:cubicBezTo>
                      <a:pt x="42" y="835152"/>
                      <a:pt x="-53" y="427006"/>
                      <a:pt x="42" y="18764"/>
                    </a:cubicBezTo>
                    <a:cubicBezTo>
                      <a:pt x="42" y="12478"/>
                      <a:pt x="804" y="6191"/>
                      <a:pt x="1185" y="0"/>
                    </a:cubicBezTo>
                    <a:cubicBezTo>
                      <a:pt x="1662" y="5620"/>
                      <a:pt x="2424" y="11335"/>
                      <a:pt x="2424" y="16955"/>
                    </a:cubicBezTo>
                    <a:cubicBezTo>
                      <a:pt x="2519" y="470059"/>
                      <a:pt x="2519" y="923258"/>
                      <a:pt x="2424" y="1376363"/>
                    </a:cubicBezTo>
                    <a:cubicBezTo>
                      <a:pt x="2424" y="1381220"/>
                      <a:pt x="4424" y="1386650"/>
                      <a:pt x="328" y="1391126"/>
                    </a:cubicBezTo>
                    <a:close/>
                  </a:path>
                </a:pathLst>
              </a:custGeom>
              <a:solidFill>
                <a:srgbClr val="000000"/>
              </a:solidFill>
              <a:ln w="9525" cap="flat">
                <a:noFill/>
                <a:prstDash val="solid"/>
                <a:miter/>
              </a:ln>
            </p:spPr>
            <p:txBody>
              <a:bodyPr rtlCol="0" anchor="ctr"/>
              <a:lstStyle/>
              <a:p>
                <a:endParaRPr lang="en-US"/>
              </a:p>
            </p:txBody>
          </p:sp>
          <p:sp>
            <p:nvSpPr>
              <p:cNvPr id="132" name="Graphic 2">
                <a:extLst>
                  <a:ext uri="{FF2B5EF4-FFF2-40B4-BE49-F238E27FC236}">
                    <a16:creationId xmlns:a16="http://schemas.microsoft.com/office/drawing/2014/main" id="{41E9D7F8-BED1-4E72-8337-D1364B1D4CC9}"/>
                  </a:ext>
                </a:extLst>
              </p:cNvPr>
              <p:cNvSpPr/>
              <p:nvPr/>
            </p:nvSpPr>
            <p:spPr>
              <a:xfrm>
                <a:off x="4384643" y="3729227"/>
                <a:ext cx="3671" cy="199167"/>
              </a:xfrm>
              <a:custGeom>
                <a:avLst/>
                <a:gdLst>
                  <a:gd name="connsiteX0" fmla="*/ 0 w 3671"/>
                  <a:gd name="connsiteY0" fmla="*/ 199168 h 199167"/>
                  <a:gd name="connsiteX1" fmla="*/ 0 w 3671"/>
                  <a:gd name="connsiteY1" fmla="*/ 0 h 199167"/>
                  <a:gd name="connsiteX2" fmla="*/ 3334 w 3671"/>
                  <a:gd name="connsiteY2" fmla="*/ 10382 h 199167"/>
                  <a:gd name="connsiteX3" fmla="*/ 3334 w 3671"/>
                  <a:gd name="connsiteY3" fmla="*/ 188786 h 199167"/>
                  <a:gd name="connsiteX4" fmla="*/ 0 w 3671"/>
                  <a:gd name="connsiteY4" fmla="*/ 199168 h 199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71" h="199167">
                    <a:moveTo>
                      <a:pt x="0" y="199168"/>
                    </a:moveTo>
                    <a:cubicBezTo>
                      <a:pt x="0" y="132779"/>
                      <a:pt x="0" y="66389"/>
                      <a:pt x="0" y="0"/>
                    </a:cubicBezTo>
                    <a:cubicBezTo>
                      <a:pt x="5239" y="2096"/>
                      <a:pt x="3334" y="6763"/>
                      <a:pt x="3334" y="10382"/>
                    </a:cubicBezTo>
                    <a:cubicBezTo>
                      <a:pt x="3429" y="69818"/>
                      <a:pt x="3429" y="129350"/>
                      <a:pt x="3334" y="188786"/>
                    </a:cubicBezTo>
                    <a:cubicBezTo>
                      <a:pt x="3238" y="192405"/>
                      <a:pt x="5048" y="196977"/>
                      <a:pt x="0" y="199168"/>
                    </a:cubicBezTo>
                    <a:close/>
                  </a:path>
                </a:pathLst>
              </a:custGeom>
              <a:solidFill>
                <a:srgbClr val="000000"/>
              </a:solidFill>
              <a:ln w="9525" cap="flat">
                <a:noFill/>
                <a:prstDash val="solid"/>
                <a:miter/>
              </a:ln>
            </p:spPr>
            <p:txBody>
              <a:bodyPr rtlCol="0" anchor="ctr"/>
              <a:lstStyle/>
              <a:p>
                <a:endParaRPr lang="en-US"/>
              </a:p>
            </p:txBody>
          </p:sp>
          <p:sp>
            <p:nvSpPr>
              <p:cNvPr id="133" name="Graphic 2">
                <a:extLst>
                  <a:ext uri="{FF2B5EF4-FFF2-40B4-BE49-F238E27FC236}">
                    <a16:creationId xmlns:a16="http://schemas.microsoft.com/office/drawing/2014/main" id="{263FF111-F7D1-4B0D-BECD-3EDF1ED9FB21}"/>
                  </a:ext>
                </a:extLst>
              </p:cNvPr>
              <p:cNvSpPr/>
              <p:nvPr/>
            </p:nvSpPr>
            <p:spPr>
              <a:xfrm>
                <a:off x="3601402" y="929544"/>
                <a:ext cx="1399889" cy="1399889"/>
              </a:xfrm>
              <a:custGeom>
                <a:avLst/>
                <a:gdLst>
                  <a:gd name="connsiteX0" fmla="*/ 1390555 w 1399889"/>
                  <a:gd name="connsiteY0" fmla="*/ 0 h 1399889"/>
                  <a:gd name="connsiteX1" fmla="*/ 9334 w 1399889"/>
                  <a:gd name="connsiteY1" fmla="*/ 0 h 1399889"/>
                  <a:gd name="connsiteX2" fmla="*/ 0 w 1399889"/>
                  <a:gd name="connsiteY2" fmla="*/ 9335 h 1399889"/>
                  <a:gd name="connsiteX3" fmla="*/ 0 w 1399889"/>
                  <a:gd name="connsiteY3" fmla="*/ 1390555 h 1399889"/>
                  <a:gd name="connsiteX4" fmla="*/ 9334 w 1399889"/>
                  <a:gd name="connsiteY4" fmla="*/ 1399889 h 1399889"/>
                  <a:gd name="connsiteX5" fmla="*/ 1390555 w 1399889"/>
                  <a:gd name="connsiteY5" fmla="*/ 1399889 h 1399889"/>
                  <a:gd name="connsiteX6" fmla="*/ 1399889 w 1399889"/>
                  <a:gd name="connsiteY6" fmla="*/ 1390555 h 1399889"/>
                  <a:gd name="connsiteX7" fmla="*/ 1399889 w 1399889"/>
                  <a:gd name="connsiteY7" fmla="*/ 9430 h 1399889"/>
                  <a:gd name="connsiteX8" fmla="*/ 1390555 w 1399889"/>
                  <a:gd name="connsiteY8" fmla="*/ 0 h 1399889"/>
                  <a:gd name="connsiteX9" fmla="*/ 1169384 w 1399889"/>
                  <a:gd name="connsiteY9" fmla="*/ 1200912 h 1399889"/>
                  <a:gd name="connsiteX10" fmla="*/ 205169 w 1399889"/>
                  <a:gd name="connsiteY10" fmla="*/ 1201007 h 1399889"/>
                  <a:gd name="connsiteX11" fmla="*/ 185642 w 1399889"/>
                  <a:gd name="connsiteY11" fmla="*/ 1181005 h 1399889"/>
                  <a:gd name="connsiteX12" fmla="*/ 185738 w 1399889"/>
                  <a:gd name="connsiteY12" fmla="*/ 216694 h 1399889"/>
                  <a:gd name="connsiteX13" fmla="*/ 204026 w 1399889"/>
                  <a:gd name="connsiteY13" fmla="*/ 196977 h 1399889"/>
                  <a:gd name="connsiteX14" fmla="*/ 1168241 w 1399889"/>
                  <a:gd name="connsiteY14" fmla="*/ 196882 h 1399889"/>
                  <a:gd name="connsiteX15" fmla="*/ 1189387 w 1399889"/>
                  <a:gd name="connsiteY15" fmla="*/ 218885 h 1399889"/>
                  <a:gd name="connsiteX16" fmla="*/ 1189006 w 1399889"/>
                  <a:gd name="connsiteY16" fmla="*/ 700183 h 1399889"/>
                  <a:gd name="connsiteX17" fmla="*/ 1189387 w 1399889"/>
                  <a:gd name="connsiteY17" fmla="*/ 1181481 h 1399889"/>
                  <a:gd name="connsiteX18" fmla="*/ 1169384 w 1399889"/>
                  <a:gd name="connsiteY18" fmla="*/ 1200912 h 1399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99889" h="1399889">
                    <a:moveTo>
                      <a:pt x="1390555" y="0"/>
                    </a:moveTo>
                    <a:lnTo>
                      <a:pt x="9334" y="0"/>
                    </a:lnTo>
                    <a:cubicBezTo>
                      <a:pt x="4191" y="0"/>
                      <a:pt x="0" y="4191"/>
                      <a:pt x="0" y="9335"/>
                    </a:cubicBezTo>
                    <a:lnTo>
                      <a:pt x="0" y="1390555"/>
                    </a:lnTo>
                    <a:cubicBezTo>
                      <a:pt x="0" y="1395698"/>
                      <a:pt x="4191" y="1399889"/>
                      <a:pt x="9334" y="1399889"/>
                    </a:cubicBezTo>
                    <a:lnTo>
                      <a:pt x="1390555" y="1399889"/>
                    </a:lnTo>
                    <a:cubicBezTo>
                      <a:pt x="1395698" y="1399889"/>
                      <a:pt x="1399889" y="1395698"/>
                      <a:pt x="1399889" y="1390555"/>
                    </a:cubicBezTo>
                    <a:lnTo>
                      <a:pt x="1399889" y="9430"/>
                    </a:lnTo>
                    <a:cubicBezTo>
                      <a:pt x="1399889" y="4191"/>
                      <a:pt x="1395698" y="0"/>
                      <a:pt x="1390555" y="0"/>
                    </a:cubicBezTo>
                    <a:close/>
                    <a:moveTo>
                      <a:pt x="1169384" y="1200912"/>
                    </a:moveTo>
                    <a:cubicBezTo>
                      <a:pt x="848011" y="1200531"/>
                      <a:pt x="526542" y="1200436"/>
                      <a:pt x="205169" y="1201007"/>
                    </a:cubicBezTo>
                    <a:cubicBezTo>
                      <a:pt x="189071" y="1201007"/>
                      <a:pt x="185642" y="1196435"/>
                      <a:pt x="185642" y="1181005"/>
                    </a:cubicBezTo>
                    <a:cubicBezTo>
                      <a:pt x="186119" y="859536"/>
                      <a:pt x="186119" y="538163"/>
                      <a:pt x="185738" y="216694"/>
                    </a:cubicBezTo>
                    <a:cubicBezTo>
                      <a:pt x="185738" y="202502"/>
                      <a:pt x="187833" y="196977"/>
                      <a:pt x="204026" y="196977"/>
                    </a:cubicBezTo>
                    <a:cubicBezTo>
                      <a:pt x="525399" y="197453"/>
                      <a:pt x="846868" y="197549"/>
                      <a:pt x="1168241" y="196882"/>
                    </a:cubicBezTo>
                    <a:cubicBezTo>
                      <a:pt x="1186529" y="196882"/>
                      <a:pt x="1189482" y="202311"/>
                      <a:pt x="1189387" y="218885"/>
                    </a:cubicBezTo>
                    <a:cubicBezTo>
                      <a:pt x="1188815" y="379286"/>
                      <a:pt x="1189006" y="539782"/>
                      <a:pt x="1189006" y="700183"/>
                    </a:cubicBezTo>
                    <a:cubicBezTo>
                      <a:pt x="1189006" y="860584"/>
                      <a:pt x="1188720" y="1021080"/>
                      <a:pt x="1189387" y="1181481"/>
                    </a:cubicBezTo>
                    <a:cubicBezTo>
                      <a:pt x="1189577" y="1197769"/>
                      <a:pt x="1184529" y="1200912"/>
                      <a:pt x="1169384" y="1200912"/>
                    </a:cubicBezTo>
                    <a:close/>
                  </a:path>
                </a:pathLst>
              </a:custGeom>
              <a:solidFill>
                <a:srgbClr val="000000"/>
              </a:solidFill>
              <a:ln w="9525" cap="flat">
                <a:noFill/>
                <a:prstDash val="solid"/>
                <a:miter/>
              </a:ln>
            </p:spPr>
            <p:txBody>
              <a:bodyPr rtlCol="0" anchor="ctr"/>
              <a:lstStyle/>
              <a:p>
                <a:endParaRPr lang="en-US"/>
              </a:p>
            </p:txBody>
          </p:sp>
          <p:sp>
            <p:nvSpPr>
              <p:cNvPr id="134" name="Graphic 2">
                <a:extLst>
                  <a:ext uri="{FF2B5EF4-FFF2-40B4-BE49-F238E27FC236}">
                    <a16:creationId xmlns:a16="http://schemas.microsoft.com/office/drawing/2014/main" id="{52C51470-597A-4050-9993-A68193BDD997}"/>
                  </a:ext>
                </a:extLst>
              </p:cNvPr>
              <p:cNvSpPr/>
              <p:nvPr/>
            </p:nvSpPr>
            <p:spPr>
              <a:xfrm>
                <a:off x="6196202" y="4703825"/>
                <a:ext cx="52768" cy="2857"/>
              </a:xfrm>
              <a:custGeom>
                <a:avLst/>
                <a:gdLst>
                  <a:gd name="connsiteX0" fmla="*/ 0 w 52768"/>
                  <a:gd name="connsiteY0" fmla="*/ 0 h 2857"/>
                  <a:gd name="connsiteX1" fmla="*/ 52483 w 52768"/>
                  <a:gd name="connsiteY1" fmla="*/ 0 h 2857"/>
                  <a:gd name="connsiteX2" fmla="*/ 52769 w 52768"/>
                  <a:gd name="connsiteY2" fmla="*/ 2858 h 2857"/>
                  <a:gd name="connsiteX3" fmla="*/ 286 w 52768"/>
                  <a:gd name="connsiteY3" fmla="*/ 2858 h 2857"/>
                  <a:gd name="connsiteX4" fmla="*/ 0 w 52768"/>
                  <a:gd name="connsiteY4" fmla="*/ 0 h 28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768" h="2857">
                    <a:moveTo>
                      <a:pt x="0" y="0"/>
                    </a:moveTo>
                    <a:cubicBezTo>
                      <a:pt x="17526" y="0"/>
                      <a:pt x="35052" y="0"/>
                      <a:pt x="52483" y="0"/>
                    </a:cubicBezTo>
                    <a:cubicBezTo>
                      <a:pt x="52578" y="953"/>
                      <a:pt x="52673" y="1905"/>
                      <a:pt x="52769" y="2858"/>
                    </a:cubicBezTo>
                    <a:cubicBezTo>
                      <a:pt x="35243" y="2858"/>
                      <a:pt x="17812" y="2858"/>
                      <a:pt x="286" y="2858"/>
                    </a:cubicBezTo>
                    <a:cubicBezTo>
                      <a:pt x="191" y="1905"/>
                      <a:pt x="95" y="953"/>
                      <a:pt x="0" y="0"/>
                    </a:cubicBezTo>
                    <a:close/>
                  </a:path>
                </a:pathLst>
              </a:custGeom>
              <a:solidFill>
                <a:srgbClr val="000000"/>
              </a:solidFill>
              <a:ln w="9525" cap="flat">
                <a:noFill/>
                <a:prstDash val="solid"/>
                <a:miter/>
              </a:ln>
            </p:spPr>
            <p:txBody>
              <a:bodyPr rtlCol="0" anchor="ctr"/>
              <a:lstStyle/>
              <a:p>
                <a:endParaRPr lang="en-US"/>
              </a:p>
            </p:txBody>
          </p:sp>
          <p:sp>
            <p:nvSpPr>
              <p:cNvPr id="135" name="Graphic 2">
                <a:extLst>
                  <a:ext uri="{FF2B5EF4-FFF2-40B4-BE49-F238E27FC236}">
                    <a16:creationId xmlns:a16="http://schemas.microsoft.com/office/drawing/2014/main" id="{5A6BF134-A8E5-4B90-A7E0-FA3919645E7B}"/>
                  </a:ext>
                </a:extLst>
              </p:cNvPr>
              <p:cNvSpPr/>
              <p:nvPr/>
            </p:nvSpPr>
            <p:spPr>
              <a:xfrm>
                <a:off x="6170199" y="4134181"/>
                <a:ext cx="14909" cy="10594"/>
              </a:xfrm>
              <a:custGeom>
                <a:avLst/>
                <a:gdLst>
                  <a:gd name="connsiteX0" fmla="*/ 0 w 14909"/>
                  <a:gd name="connsiteY0" fmla="*/ 8146 h 10594"/>
                  <a:gd name="connsiteX1" fmla="*/ 13525 w 14909"/>
                  <a:gd name="connsiteY1" fmla="*/ 812 h 10594"/>
                  <a:gd name="connsiteX2" fmla="*/ 14764 w 14909"/>
                  <a:gd name="connsiteY2" fmla="*/ 5193 h 10594"/>
                  <a:gd name="connsiteX3" fmla="*/ 0 w 14909"/>
                  <a:gd name="connsiteY3" fmla="*/ 8146 h 10594"/>
                </a:gdLst>
                <a:ahLst/>
                <a:cxnLst>
                  <a:cxn ang="0">
                    <a:pos x="connsiteX0" y="connsiteY0"/>
                  </a:cxn>
                  <a:cxn ang="0">
                    <a:pos x="connsiteX1" y="connsiteY1"/>
                  </a:cxn>
                  <a:cxn ang="0">
                    <a:pos x="connsiteX2" y="connsiteY2"/>
                  </a:cxn>
                  <a:cxn ang="0">
                    <a:pos x="connsiteX3" y="connsiteY3"/>
                  </a:cxn>
                </a:cxnLst>
                <a:rect l="l" t="t" r="r" b="b"/>
                <a:pathLst>
                  <a:path w="14909" h="10594">
                    <a:moveTo>
                      <a:pt x="0" y="8146"/>
                    </a:moveTo>
                    <a:cubicBezTo>
                      <a:pt x="4191" y="3574"/>
                      <a:pt x="6382" y="-2141"/>
                      <a:pt x="13525" y="812"/>
                    </a:cubicBezTo>
                    <a:cubicBezTo>
                      <a:pt x="14478" y="1193"/>
                      <a:pt x="15240" y="4145"/>
                      <a:pt x="14764" y="5193"/>
                    </a:cubicBezTo>
                    <a:cubicBezTo>
                      <a:pt x="11525" y="11575"/>
                      <a:pt x="6763" y="11956"/>
                      <a:pt x="0" y="8146"/>
                    </a:cubicBezTo>
                    <a:close/>
                  </a:path>
                </a:pathLst>
              </a:custGeom>
              <a:solidFill>
                <a:srgbClr val="000000"/>
              </a:solidFill>
              <a:ln w="9525" cap="flat">
                <a:noFill/>
                <a:prstDash val="solid"/>
                <a:miter/>
              </a:ln>
            </p:spPr>
            <p:txBody>
              <a:bodyPr rtlCol="0" anchor="ctr"/>
              <a:lstStyle/>
              <a:p>
                <a:endParaRPr lang="en-US"/>
              </a:p>
            </p:txBody>
          </p:sp>
          <p:sp>
            <p:nvSpPr>
              <p:cNvPr id="136" name="Graphic 2">
                <a:extLst>
                  <a:ext uri="{FF2B5EF4-FFF2-40B4-BE49-F238E27FC236}">
                    <a16:creationId xmlns:a16="http://schemas.microsoft.com/office/drawing/2014/main" id="{9D693801-035C-4816-B5E3-C2840108171B}"/>
                  </a:ext>
                </a:extLst>
              </p:cNvPr>
              <p:cNvSpPr/>
              <p:nvPr/>
            </p:nvSpPr>
            <p:spPr>
              <a:xfrm>
                <a:off x="5799947" y="4138097"/>
                <a:ext cx="13541" cy="8230"/>
              </a:xfrm>
              <a:custGeom>
                <a:avLst/>
                <a:gdLst>
                  <a:gd name="connsiteX0" fmla="*/ 13541 w 13541"/>
                  <a:gd name="connsiteY0" fmla="*/ 3467 h 8230"/>
                  <a:gd name="connsiteX1" fmla="*/ 778 w 13541"/>
                  <a:gd name="connsiteY1" fmla="*/ 6611 h 8230"/>
                  <a:gd name="connsiteX2" fmla="*/ 302 w 13541"/>
                  <a:gd name="connsiteY2" fmla="*/ 2324 h 8230"/>
                  <a:gd name="connsiteX3" fmla="*/ 13541 w 13541"/>
                  <a:gd name="connsiteY3" fmla="*/ 3467 h 8230"/>
                </a:gdLst>
                <a:ahLst/>
                <a:cxnLst>
                  <a:cxn ang="0">
                    <a:pos x="connsiteX0" y="connsiteY0"/>
                  </a:cxn>
                  <a:cxn ang="0">
                    <a:pos x="connsiteX1" y="connsiteY1"/>
                  </a:cxn>
                  <a:cxn ang="0">
                    <a:pos x="connsiteX2" y="connsiteY2"/>
                  </a:cxn>
                  <a:cxn ang="0">
                    <a:pos x="connsiteX3" y="connsiteY3"/>
                  </a:cxn>
                </a:cxnLst>
                <a:rect l="l" t="t" r="r" b="b"/>
                <a:pathLst>
                  <a:path w="13541" h="8230">
                    <a:moveTo>
                      <a:pt x="13541" y="3467"/>
                    </a:moveTo>
                    <a:cubicBezTo>
                      <a:pt x="9731" y="7754"/>
                      <a:pt x="5826" y="9944"/>
                      <a:pt x="778" y="6611"/>
                    </a:cubicBezTo>
                    <a:cubicBezTo>
                      <a:pt x="16" y="6039"/>
                      <a:pt x="-270" y="2801"/>
                      <a:pt x="302" y="2324"/>
                    </a:cubicBezTo>
                    <a:cubicBezTo>
                      <a:pt x="4683" y="-628"/>
                      <a:pt x="9160" y="-1295"/>
                      <a:pt x="13541" y="3467"/>
                    </a:cubicBezTo>
                    <a:close/>
                  </a:path>
                </a:pathLst>
              </a:custGeom>
              <a:solidFill>
                <a:srgbClr val="000000"/>
              </a:solidFill>
              <a:ln w="9525" cap="flat">
                <a:noFill/>
                <a:prstDash val="solid"/>
                <a:miter/>
              </a:ln>
            </p:spPr>
            <p:txBody>
              <a:bodyPr rtlCol="0" anchor="ctr"/>
              <a:lstStyle/>
              <a:p>
                <a:endParaRPr lang="en-US"/>
              </a:p>
            </p:txBody>
          </p:sp>
          <p:sp>
            <p:nvSpPr>
              <p:cNvPr id="137" name="Graphic 2">
                <a:extLst>
                  <a:ext uri="{FF2B5EF4-FFF2-40B4-BE49-F238E27FC236}">
                    <a16:creationId xmlns:a16="http://schemas.microsoft.com/office/drawing/2014/main" id="{320B04A7-86CD-4F8C-A177-AB153483C5B9}"/>
                  </a:ext>
                </a:extLst>
              </p:cNvPr>
              <p:cNvSpPr/>
              <p:nvPr/>
            </p:nvSpPr>
            <p:spPr>
              <a:xfrm>
                <a:off x="6170000" y="4738399"/>
                <a:ext cx="8876" cy="10384"/>
              </a:xfrm>
              <a:custGeom>
                <a:avLst/>
                <a:gdLst>
                  <a:gd name="connsiteX0" fmla="*/ 3343 w 8876"/>
                  <a:gd name="connsiteY0" fmla="*/ 10385 h 10384"/>
                  <a:gd name="connsiteX1" fmla="*/ 104 w 8876"/>
                  <a:gd name="connsiteY1" fmla="*/ 5527 h 10384"/>
                  <a:gd name="connsiteX2" fmla="*/ 5534 w 8876"/>
                  <a:gd name="connsiteY2" fmla="*/ 3 h 10384"/>
                  <a:gd name="connsiteX3" fmla="*/ 8772 w 8876"/>
                  <a:gd name="connsiteY3" fmla="*/ 4765 h 10384"/>
                  <a:gd name="connsiteX4" fmla="*/ 3343 w 8876"/>
                  <a:gd name="connsiteY4" fmla="*/ 10385 h 103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76" h="10384">
                    <a:moveTo>
                      <a:pt x="3343" y="10385"/>
                    </a:moveTo>
                    <a:cubicBezTo>
                      <a:pt x="295" y="10099"/>
                      <a:pt x="-277" y="7908"/>
                      <a:pt x="104" y="5527"/>
                    </a:cubicBezTo>
                    <a:cubicBezTo>
                      <a:pt x="485" y="2479"/>
                      <a:pt x="2295" y="98"/>
                      <a:pt x="5534" y="3"/>
                    </a:cubicBezTo>
                    <a:cubicBezTo>
                      <a:pt x="8582" y="-93"/>
                      <a:pt x="9153" y="2384"/>
                      <a:pt x="8772" y="4765"/>
                    </a:cubicBezTo>
                    <a:cubicBezTo>
                      <a:pt x="8391" y="7813"/>
                      <a:pt x="6581" y="9909"/>
                      <a:pt x="3343" y="10385"/>
                    </a:cubicBezTo>
                    <a:close/>
                  </a:path>
                </a:pathLst>
              </a:custGeom>
              <a:solidFill>
                <a:srgbClr val="000000"/>
              </a:solidFill>
              <a:ln w="9525" cap="flat">
                <a:noFill/>
                <a:prstDash val="solid"/>
                <a:miter/>
              </a:ln>
            </p:spPr>
            <p:txBody>
              <a:bodyPr rtlCol="0" anchor="ctr"/>
              <a:lstStyle/>
              <a:p>
                <a:endParaRPr lang="en-US"/>
              </a:p>
            </p:txBody>
          </p:sp>
          <p:sp>
            <p:nvSpPr>
              <p:cNvPr id="138" name="Graphic 2">
                <a:extLst>
                  <a:ext uri="{FF2B5EF4-FFF2-40B4-BE49-F238E27FC236}">
                    <a16:creationId xmlns:a16="http://schemas.microsoft.com/office/drawing/2014/main" id="{5AB163C0-5838-47C8-889F-26DF0413143D}"/>
                  </a:ext>
                </a:extLst>
              </p:cNvPr>
              <p:cNvSpPr/>
              <p:nvPr/>
            </p:nvSpPr>
            <p:spPr>
              <a:xfrm>
                <a:off x="7189849" y="4529707"/>
                <a:ext cx="200804" cy="200791"/>
              </a:xfrm>
              <a:custGeom>
                <a:avLst/>
                <a:gdLst>
                  <a:gd name="connsiteX0" fmla="*/ 200789 w 200804"/>
                  <a:gd name="connsiteY0" fmla="*/ 187453 h 200791"/>
                  <a:gd name="connsiteX1" fmla="*/ 187168 w 200804"/>
                  <a:gd name="connsiteY1" fmla="*/ 200789 h 200791"/>
                  <a:gd name="connsiteX2" fmla="*/ 13813 w 200804"/>
                  <a:gd name="connsiteY2" fmla="*/ 200789 h 200791"/>
                  <a:gd name="connsiteX3" fmla="*/ 2 w 200804"/>
                  <a:gd name="connsiteY3" fmla="*/ 187644 h 200791"/>
                  <a:gd name="connsiteX4" fmla="*/ 97 w 200804"/>
                  <a:gd name="connsiteY4" fmla="*/ 12575 h 200791"/>
                  <a:gd name="connsiteX5" fmla="*/ 12861 w 200804"/>
                  <a:gd name="connsiteY5" fmla="*/ 97 h 200791"/>
                  <a:gd name="connsiteX6" fmla="*/ 187930 w 200804"/>
                  <a:gd name="connsiteY6" fmla="*/ 1 h 200791"/>
                  <a:gd name="connsiteX7" fmla="*/ 200789 w 200804"/>
                  <a:gd name="connsiteY7" fmla="*/ 14099 h 200791"/>
                  <a:gd name="connsiteX8" fmla="*/ 200789 w 200804"/>
                  <a:gd name="connsiteY8" fmla="*/ 187453 h 200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0804" h="200791">
                    <a:moveTo>
                      <a:pt x="200789" y="187453"/>
                    </a:moveTo>
                    <a:cubicBezTo>
                      <a:pt x="201075" y="198312"/>
                      <a:pt x="197550" y="200884"/>
                      <a:pt x="187168" y="200789"/>
                    </a:cubicBezTo>
                    <a:cubicBezTo>
                      <a:pt x="129351" y="200312"/>
                      <a:pt x="71630" y="200312"/>
                      <a:pt x="13813" y="200789"/>
                    </a:cubicBezTo>
                    <a:cubicBezTo>
                      <a:pt x="3717" y="200884"/>
                      <a:pt x="-94" y="198693"/>
                      <a:pt x="2" y="187644"/>
                    </a:cubicBezTo>
                    <a:cubicBezTo>
                      <a:pt x="573" y="129256"/>
                      <a:pt x="478" y="70963"/>
                      <a:pt x="97" y="12575"/>
                    </a:cubicBezTo>
                    <a:cubicBezTo>
                      <a:pt x="2" y="2668"/>
                      <a:pt x="3240" y="97"/>
                      <a:pt x="12861" y="97"/>
                    </a:cubicBezTo>
                    <a:cubicBezTo>
                      <a:pt x="71249" y="478"/>
                      <a:pt x="129542" y="573"/>
                      <a:pt x="187930" y="1"/>
                    </a:cubicBezTo>
                    <a:cubicBezTo>
                      <a:pt x="199360" y="-94"/>
                      <a:pt x="200979" y="4478"/>
                      <a:pt x="200789" y="14099"/>
                    </a:cubicBezTo>
                    <a:cubicBezTo>
                      <a:pt x="200217" y="43245"/>
                      <a:pt x="200027" y="158878"/>
                      <a:pt x="200789" y="187453"/>
                    </a:cubicBezTo>
                    <a:close/>
                  </a:path>
                </a:pathLst>
              </a:custGeom>
              <a:solidFill>
                <a:srgbClr val="000000"/>
              </a:solidFill>
              <a:ln w="9525" cap="flat">
                <a:noFill/>
                <a:prstDash val="solid"/>
                <a:miter/>
              </a:ln>
            </p:spPr>
            <p:txBody>
              <a:bodyPr rtlCol="0" anchor="ctr"/>
              <a:lstStyle/>
              <a:p>
                <a:endParaRPr lang="en-US"/>
              </a:p>
            </p:txBody>
          </p:sp>
          <p:sp>
            <p:nvSpPr>
              <p:cNvPr id="139" name="Graphic 2">
                <a:extLst>
                  <a:ext uri="{FF2B5EF4-FFF2-40B4-BE49-F238E27FC236}">
                    <a16:creationId xmlns:a16="http://schemas.microsoft.com/office/drawing/2014/main" id="{D7B0B9CE-762C-4352-A799-3ADD6D5265D6}"/>
                  </a:ext>
                </a:extLst>
              </p:cNvPr>
              <p:cNvSpPr/>
              <p:nvPr/>
            </p:nvSpPr>
            <p:spPr>
              <a:xfrm>
                <a:off x="3988783" y="1328546"/>
                <a:ext cx="600171" cy="599982"/>
              </a:xfrm>
              <a:custGeom>
                <a:avLst/>
                <a:gdLst>
                  <a:gd name="connsiteX0" fmla="*/ 299467 w 600171"/>
                  <a:gd name="connsiteY0" fmla="*/ 599694 h 599982"/>
                  <a:gd name="connsiteX1" fmla="*/ 19337 w 600171"/>
                  <a:gd name="connsiteY1" fmla="*/ 599980 h 599982"/>
                  <a:gd name="connsiteX2" fmla="*/ 1 w 600171"/>
                  <a:gd name="connsiteY2" fmla="*/ 581597 h 599982"/>
                  <a:gd name="connsiteX3" fmla="*/ 192 w 600171"/>
                  <a:gd name="connsiteY3" fmla="*/ 16193 h 599982"/>
                  <a:gd name="connsiteX4" fmla="*/ 16479 w 600171"/>
                  <a:gd name="connsiteY4" fmla="*/ 0 h 599982"/>
                  <a:gd name="connsiteX5" fmla="*/ 583598 w 600171"/>
                  <a:gd name="connsiteY5" fmla="*/ 0 h 599982"/>
                  <a:gd name="connsiteX6" fmla="*/ 600172 w 600171"/>
                  <a:gd name="connsiteY6" fmla="*/ 16002 h 599982"/>
                  <a:gd name="connsiteX7" fmla="*/ 600076 w 600171"/>
                  <a:gd name="connsiteY7" fmla="*/ 584930 h 599982"/>
                  <a:gd name="connsiteX8" fmla="*/ 584741 w 600171"/>
                  <a:gd name="connsiteY8" fmla="*/ 599980 h 599982"/>
                  <a:gd name="connsiteX9" fmla="*/ 299467 w 600171"/>
                  <a:gd name="connsiteY9" fmla="*/ 599694 h 599982"/>
                  <a:gd name="connsiteX10" fmla="*/ 299467 w 600171"/>
                  <a:gd name="connsiteY10" fmla="*/ 599694 h 599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00171" h="599982">
                    <a:moveTo>
                      <a:pt x="299467" y="599694"/>
                    </a:moveTo>
                    <a:cubicBezTo>
                      <a:pt x="206122" y="599694"/>
                      <a:pt x="112682" y="599408"/>
                      <a:pt x="19337" y="599980"/>
                    </a:cubicBezTo>
                    <a:cubicBezTo>
                      <a:pt x="5240" y="600075"/>
                      <a:pt x="-94" y="597694"/>
                      <a:pt x="1" y="581597"/>
                    </a:cubicBezTo>
                    <a:cubicBezTo>
                      <a:pt x="668" y="393097"/>
                      <a:pt x="573" y="204597"/>
                      <a:pt x="192" y="16193"/>
                    </a:cubicBezTo>
                    <a:cubicBezTo>
                      <a:pt x="192" y="3239"/>
                      <a:pt x="3716" y="0"/>
                      <a:pt x="16479" y="0"/>
                    </a:cubicBezTo>
                    <a:cubicBezTo>
                      <a:pt x="205551" y="381"/>
                      <a:pt x="394527" y="381"/>
                      <a:pt x="583598" y="0"/>
                    </a:cubicBezTo>
                    <a:cubicBezTo>
                      <a:pt x="596076" y="0"/>
                      <a:pt x="600172" y="2762"/>
                      <a:pt x="600172" y="16002"/>
                    </a:cubicBezTo>
                    <a:cubicBezTo>
                      <a:pt x="599695" y="205645"/>
                      <a:pt x="599695" y="395288"/>
                      <a:pt x="600076" y="584930"/>
                    </a:cubicBezTo>
                    <a:cubicBezTo>
                      <a:pt x="600076" y="597122"/>
                      <a:pt x="596552" y="600075"/>
                      <a:pt x="584741" y="599980"/>
                    </a:cubicBezTo>
                    <a:cubicBezTo>
                      <a:pt x="489682" y="599408"/>
                      <a:pt x="394622" y="599599"/>
                      <a:pt x="299467" y="599694"/>
                    </a:cubicBezTo>
                    <a:cubicBezTo>
                      <a:pt x="299467" y="599599"/>
                      <a:pt x="299467" y="599694"/>
                      <a:pt x="299467" y="599694"/>
                    </a:cubicBezTo>
                    <a:close/>
                  </a:path>
                </a:pathLst>
              </a:custGeom>
              <a:solidFill>
                <a:srgbClr val="000000"/>
              </a:solidFill>
              <a:ln w="9525" cap="flat">
                <a:noFill/>
                <a:prstDash val="solid"/>
                <a:miter/>
              </a:ln>
            </p:spPr>
            <p:txBody>
              <a:bodyPr rtlCol="0" anchor="ctr"/>
              <a:lstStyle/>
              <a:p>
                <a:endParaRPr lang="en-US"/>
              </a:p>
            </p:txBody>
          </p:sp>
          <p:sp>
            <p:nvSpPr>
              <p:cNvPr id="140" name="Graphic 2">
                <a:extLst>
                  <a:ext uri="{FF2B5EF4-FFF2-40B4-BE49-F238E27FC236}">
                    <a16:creationId xmlns:a16="http://schemas.microsoft.com/office/drawing/2014/main" id="{E07F767C-36D3-4E87-AC4B-DDD906BD504B}"/>
                  </a:ext>
                </a:extLst>
              </p:cNvPr>
              <p:cNvSpPr/>
              <p:nvPr/>
            </p:nvSpPr>
            <p:spPr>
              <a:xfrm>
                <a:off x="3592258" y="2524887"/>
                <a:ext cx="1806892" cy="1805463"/>
              </a:xfrm>
              <a:custGeom>
                <a:avLst/>
                <a:gdLst>
                  <a:gd name="connsiteX0" fmla="*/ 1604201 w 1806892"/>
                  <a:gd name="connsiteY0" fmla="*/ 1403794 h 1805463"/>
                  <a:gd name="connsiteX1" fmla="*/ 1604201 w 1806892"/>
                  <a:gd name="connsiteY1" fmla="*/ 1608963 h 1805463"/>
                  <a:gd name="connsiteX2" fmla="*/ 1205198 w 1806892"/>
                  <a:gd name="connsiteY2" fmla="*/ 1608963 h 1805463"/>
                  <a:gd name="connsiteX3" fmla="*/ 1195007 w 1806892"/>
                  <a:gd name="connsiteY3" fmla="*/ 1598771 h 1805463"/>
                  <a:gd name="connsiteX4" fmla="*/ 1195007 w 1806892"/>
                  <a:gd name="connsiteY4" fmla="*/ 1411415 h 1805463"/>
                  <a:gd name="connsiteX5" fmla="*/ 1205389 w 1806892"/>
                  <a:gd name="connsiteY5" fmla="*/ 1401032 h 1805463"/>
                  <a:gd name="connsiteX6" fmla="*/ 1603248 w 1806892"/>
                  <a:gd name="connsiteY6" fmla="*/ 1401032 h 1805463"/>
                  <a:gd name="connsiteX7" fmla="*/ 1603248 w 1806892"/>
                  <a:gd name="connsiteY7" fmla="*/ 1204055 h 1805463"/>
                  <a:gd name="connsiteX8" fmla="*/ 1806893 w 1806892"/>
                  <a:gd name="connsiteY8" fmla="*/ 1204055 h 1805463"/>
                  <a:gd name="connsiteX9" fmla="*/ 1806893 w 1806892"/>
                  <a:gd name="connsiteY9" fmla="*/ 416338 h 1805463"/>
                  <a:gd name="connsiteX10" fmla="*/ 1790795 w 1806892"/>
                  <a:gd name="connsiteY10" fmla="*/ 400241 h 1805463"/>
                  <a:gd name="connsiteX11" fmla="*/ 1608201 w 1806892"/>
                  <a:gd name="connsiteY11" fmla="*/ 400241 h 1805463"/>
                  <a:gd name="connsiteX12" fmla="*/ 1608201 w 1806892"/>
                  <a:gd name="connsiteY12" fmla="*/ 16097 h 1805463"/>
                  <a:gd name="connsiteX13" fmla="*/ 1592104 w 1806892"/>
                  <a:gd name="connsiteY13" fmla="*/ 0 h 1805463"/>
                  <a:gd name="connsiteX14" fmla="*/ 1219105 w 1806892"/>
                  <a:gd name="connsiteY14" fmla="*/ 0 h 1805463"/>
                  <a:gd name="connsiteX15" fmla="*/ 1203008 w 1806892"/>
                  <a:gd name="connsiteY15" fmla="*/ 16097 h 1805463"/>
                  <a:gd name="connsiteX16" fmla="*/ 1203008 w 1806892"/>
                  <a:gd name="connsiteY16" fmla="*/ 200406 h 1805463"/>
                  <a:gd name="connsiteX17" fmla="*/ 813244 w 1806892"/>
                  <a:gd name="connsiteY17" fmla="*/ 200406 h 1805463"/>
                  <a:gd name="connsiteX18" fmla="*/ 797147 w 1806892"/>
                  <a:gd name="connsiteY18" fmla="*/ 216503 h 1805463"/>
                  <a:gd name="connsiteX19" fmla="*/ 797147 w 1806892"/>
                  <a:gd name="connsiteY19" fmla="*/ 393192 h 1805463"/>
                  <a:gd name="connsiteX20" fmla="*/ 813244 w 1806892"/>
                  <a:gd name="connsiteY20" fmla="*/ 409289 h 1805463"/>
                  <a:gd name="connsiteX21" fmla="*/ 1002887 w 1806892"/>
                  <a:gd name="connsiteY21" fmla="*/ 409289 h 1805463"/>
                  <a:gd name="connsiteX22" fmla="*/ 1001173 w 1806892"/>
                  <a:gd name="connsiteY22" fmla="*/ 416338 h 1805463"/>
                  <a:gd name="connsiteX23" fmla="*/ 1001173 w 1806892"/>
                  <a:gd name="connsiteY23" fmla="*/ 597122 h 1805463"/>
                  <a:gd name="connsiteX24" fmla="*/ 813244 w 1806892"/>
                  <a:gd name="connsiteY24" fmla="*/ 597122 h 1805463"/>
                  <a:gd name="connsiteX25" fmla="*/ 797147 w 1806892"/>
                  <a:gd name="connsiteY25" fmla="*/ 613220 h 1805463"/>
                  <a:gd name="connsiteX26" fmla="*/ 797147 w 1806892"/>
                  <a:gd name="connsiteY26" fmla="*/ 805053 h 1805463"/>
                  <a:gd name="connsiteX27" fmla="*/ 619792 w 1806892"/>
                  <a:gd name="connsiteY27" fmla="*/ 805053 h 1805463"/>
                  <a:gd name="connsiteX28" fmla="*/ 603695 w 1806892"/>
                  <a:gd name="connsiteY28" fmla="*/ 821150 h 1805463"/>
                  <a:gd name="connsiteX29" fmla="*/ 603695 w 1806892"/>
                  <a:gd name="connsiteY29" fmla="*/ 996696 h 1805463"/>
                  <a:gd name="connsiteX30" fmla="*/ 16097 w 1806892"/>
                  <a:gd name="connsiteY30" fmla="*/ 996696 h 1805463"/>
                  <a:gd name="connsiteX31" fmla="*/ 0 w 1806892"/>
                  <a:gd name="connsiteY31" fmla="*/ 1012793 h 1805463"/>
                  <a:gd name="connsiteX32" fmla="*/ 0 w 1806892"/>
                  <a:gd name="connsiteY32" fmla="*/ 1189482 h 1805463"/>
                  <a:gd name="connsiteX33" fmla="*/ 16097 w 1806892"/>
                  <a:gd name="connsiteY33" fmla="*/ 1205579 h 1805463"/>
                  <a:gd name="connsiteX34" fmla="*/ 402336 w 1806892"/>
                  <a:gd name="connsiteY34" fmla="*/ 1205579 h 1805463"/>
                  <a:gd name="connsiteX35" fmla="*/ 402336 w 1806892"/>
                  <a:gd name="connsiteY35" fmla="*/ 1399127 h 1805463"/>
                  <a:gd name="connsiteX36" fmla="*/ 418433 w 1806892"/>
                  <a:gd name="connsiteY36" fmla="*/ 1415225 h 1805463"/>
                  <a:gd name="connsiteX37" fmla="*/ 603695 w 1806892"/>
                  <a:gd name="connsiteY37" fmla="*/ 1415225 h 1805463"/>
                  <a:gd name="connsiteX38" fmla="*/ 603695 w 1806892"/>
                  <a:gd name="connsiteY38" fmla="*/ 1789367 h 1805463"/>
                  <a:gd name="connsiteX39" fmla="*/ 619792 w 1806892"/>
                  <a:gd name="connsiteY39" fmla="*/ 1805464 h 1805463"/>
                  <a:gd name="connsiteX40" fmla="*/ 1588008 w 1806892"/>
                  <a:gd name="connsiteY40" fmla="*/ 1805464 h 1805463"/>
                  <a:gd name="connsiteX41" fmla="*/ 1604105 w 1806892"/>
                  <a:gd name="connsiteY41" fmla="*/ 1789367 h 1805463"/>
                  <a:gd name="connsiteX42" fmla="*/ 1604105 w 1806892"/>
                  <a:gd name="connsiteY42" fmla="*/ 1613249 h 1805463"/>
                  <a:gd name="connsiteX43" fmla="*/ 1790795 w 1806892"/>
                  <a:gd name="connsiteY43" fmla="*/ 1613249 h 1805463"/>
                  <a:gd name="connsiteX44" fmla="*/ 1806893 w 1806892"/>
                  <a:gd name="connsiteY44" fmla="*/ 1597152 h 1805463"/>
                  <a:gd name="connsiteX45" fmla="*/ 1806893 w 1806892"/>
                  <a:gd name="connsiteY45" fmla="*/ 1403794 h 1805463"/>
                  <a:gd name="connsiteX46" fmla="*/ 1604201 w 1806892"/>
                  <a:gd name="connsiteY46" fmla="*/ 1403794 h 1805463"/>
                  <a:gd name="connsiteX47" fmla="*/ 803434 w 1806892"/>
                  <a:gd name="connsiteY47" fmla="*/ 1395222 h 1805463"/>
                  <a:gd name="connsiteX48" fmla="*/ 793242 w 1806892"/>
                  <a:gd name="connsiteY48" fmla="*/ 1405414 h 1805463"/>
                  <a:gd name="connsiteX49" fmla="*/ 603695 w 1806892"/>
                  <a:gd name="connsiteY49" fmla="*/ 1405414 h 1805463"/>
                  <a:gd name="connsiteX50" fmla="*/ 603695 w 1806892"/>
                  <a:gd name="connsiteY50" fmla="*/ 1215866 h 1805463"/>
                  <a:gd name="connsiteX51" fmla="*/ 613886 w 1806892"/>
                  <a:gd name="connsiteY51" fmla="*/ 1205675 h 1805463"/>
                  <a:gd name="connsiteX52" fmla="*/ 793337 w 1806892"/>
                  <a:gd name="connsiteY52" fmla="*/ 1205675 h 1805463"/>
                  <a:gd name="connsiteX53" fmla="*/ 803529 w 1806892"/>
                  <a:gd name="connsiteY53" fmla="*/ 1215866 h 1805463"/>
                  <a:gd name="connsiteX54" fmla="*/ 803529 w 1806892"/>
                  <a:gd name="connsiteY54" fmla="*/ 1395222 h 1805463"/>
                  <a:gd name="connsiteX55" fmla="*/ 1203008 w 1806892"/>
                  <a:gd name="connsiteY55" fmla="*/ 202883 h 1805463"/>
                  <a:gd name="connsiteX56" fmla="*/ 1396746 w 1806892"/>
                  <a:gd name="connsiteY56" fmla="*/ 202883 h 1805463"/>
                  <a:gd name="connsiteX57" fmla="*/ 1406938 w 1806892"/>
                  <a:gd name="connsiteY57" fmla="*/ 213074 h 1805463"/>
                  <a:gd name="connsiteX58" fmla="*/ 1406938 w 1806892"/>
                  <a:gd name="connsiteY58" fmla="*/ 396430 h 1805463"/>
                  <a:gd name="connsiteX59" fmla="*/ 1396556 w 1806892"/>
                  <a:gd name="connsiteY59" fmla="*/ 406813 h 1805463"/>
                  <a:gd name="connsiteX60" fmla="*/ 1213199 w 1806892"/>
                  <a:gd name="connsiteY60" fmla="*/ 406813 h 1805463"/>
                  <a:gd name="connsiteX61" fmla="*/ 1203008 w 1806892"/>
                  <a:gd name="connsiteY61" fmla="*/ 396621 h 1805463"/>
                  <a:gd name="connsiteX62" fmla="*/ 1203008 w 1806892"/>
                  <a:gd name="connsiteY62" fmla="*/ 202883 h 1805463"/>
                  <a:gd name="connsiteX63" fmla="*/ 1001173 w 1806892"/>
                  <a:gd name="connsiteY63" fmla="*/ 794956 h 1805463"/>
                  <a:gd name="connsiteX64" fmla="*/ 1001173 w 1806892"/>
                  <a:gd name="connsiteY64" fmla="*/ 597218 h 1805463"/>
                  <a:gd name="connsiteX65" fmla="*/ 1586960 w 1806892"/>
                  <a:gd name="connsiteY65" fmla="*/ 597218 h 1805463"/>
                  <a:gd name="connsiteX66" fmla="*/ 1597152 w 1806892"/>
                  <a:gd name="connsiteY66" fmla="*/ 607409 h 1805463"/>
                  <a:gd name="connsiteX67" fmla="*/ 1597152 w 1806892"/>
                  <a:gd name="connsiteY67" fmla="*/ 782479 h 1805463"/>
                  <a:gd name="connsiteX68" fmla="*/ 1597343 w 1806892"/>
                  <a:gd name="connsiteY68" fmla="*/ 783431 h 1805463"/>
                  <a:gd name="connsiteX69" fmla="*/ 1597343 w 1806892"/>
                  <a:gd name="connsiteY69" fmla="*/ 990409 h 1805463"/>
                  <a:gd name="connsiteX70" fmla="*/ 1587151 w 1806892"/>
                  <a:gd name="connsiteY70" fmla="*/ 1000601 h 1805463"/>
                  <a:gd name="connsiteX71" fmla="*/ 1394746 w 1806892"/>
                  <a:gd name="connsiteY71" fmla="*/ 1000601 h 1805463"/>
                  <a:gd name="connsiteX72" fmla="*/ 1394746 w 1806892"/>
                  <a:gd name="connsiteY72" fmla="*/ 1188815 h 1805463"/>
                  <a:gd name="connsiteX73" fmla="*/ 1384554 w 1806892"/>
                  <a:gd name="connsiteY73" fmla="*/ 1199007 h 1805463"/>
                  <a:gd name="connsiteX74" fmla="*/ 1205389 w 1806892"/>
                  <a:gd name="connsiteY74" fmla="*/ 1199007 h 1805463"/>
                  <a:gd name="connsiteX75" fmla="*/ 1195007 w 1806892"/>
                  <a:gd name="connsiteY75" fmla="*/ 1188625 h 1805463"/>
                  <a:gd name="connsiteX76" fmla="*/ 1195007 w 1806892"/>
                  <a:gd name="connsiteY76" fmla="*/ 1009459 h 1805463"/>
                  <a:gd name="connsiteX77" fmla="*/ 1205198 w 1806892"/>
                  <a:gd name="connsiteY77" fmla="*/ 999268 h 1805463"/>
                  <a:gd name="connsiteX78" fmla="*/ 1394746 w 1806892"/>
                  <a:gd name="connsiteY78" fmla="*/ 999268 h 1805463"/>
                  <a:gd name="connsiteX79" fmla="*/ 1394746 w 1806892"/>
                  <a:gd name="connsiteY79" fmla="*/ 805053 h 1805463"/>
                  <a:gd name="connsiteX80" fmla="*/ 1011269 w 1806892"/>
                  <a:gd name="connsiteY80" fmla="*/ 805053 h 1805463"/>
                  <a:gd name="connsiteX81" fmla="*/ 1001173 w 1806892"/>
                  <a:gd name="connsiteY81" fmla="*/ 794956 h 1805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1806892" h="1805463">
                    <a:moveTo>
                      <a:pt x="1604201" y="1403794"/>
                    </a:moveTo>
                    <a:lnTo>
                      <a:pt x="1604201" y="1608963"/>
                    </a:lnTo>
                    <a:lnTo>
                      <a:pt x="1205198" y="1608963"/>
                    </a:lnTo>
                    <a:cubicBezTo>
                      <a:pt x="1199579" y="1608963"/>
                      <a:pt x="1195007" y="1604391"/>
                      <a:pt x="1195007" y="1598771"/>
                    </a:cubicBezTo>
                    <a:lnTo>
                      <a:pt x="1195007" y="1411415"/>
                    </a:lnTo>
                    <a:cubicBezTo>
                      <a:pt x="1195007" y="1405700"/>
                      <a:pt x="1199674" y="1401032"/>
                      <a:pt x="1205389" y="1401032"/>
                    </a:cubicBezTo>
                    <a:lnTo>
                      <a:pt x="1603248" y="1401032"/>
                    </a:lnTo>
                    <a:lnTo>
                      <a:pt x="1603248" y="1204055"/>
                    </a:lnTo>
                    <a:lnTo>
                      <a:pt x="1806893" y="1204055"/>
                    </a:lnTo>
                    <a:lnTo>
                      <a:pt x="1806893" y="416338"/>
                    </a:lnTo>
                    <a:cubicBezTo>
                      <a:pt x="1806893" y="407480"/>
                      <a:pt x="1799654" y="400241"/>
                      <a:pt x="1790795" y="400241"/>
                    </a:cubicBezTo>
                    <a:lnTo>
                      <a:pt x="1608201" y="400241"/>
                    </a:lnTo>
                    <a:lnTo>
                      <a:pt x="1608201" y="16097"/>
                    </a:lnTo>
                    <a:cubicBezTo>
                      <a:pt x="1608201" y="7239"/>
                      <a:pt x="1600962" y="0"/>
                      <a:pt x="1592104" y="0"/>
                    </a:cubicBezTo>
                    <a:lnTo>
                      <a:pt x="1219105" y="0"/>
                    </a:lnTo>
                    <a:cubicBezTo>
                      <a:pt x="1210247" y="0"/>
                      <a:pt x="1203008" y="7239"/>
                      <a:pt x="1203008" y="16097"/>
                    </a:cubicBezTo>
                    <a:lnTo>
                      <a:pt x="1203008" y="200406"/>
                    </a:lnTo>
                    <a:lnTo>
                      <a:pt x="813244" y="200406"/>
                    </a:lnTo>
                    <a:cubicBezTo>
                      <a:pt x="804386" y="200406"/>
                      <a:pt x="797147" y="207645"/>
                      <a:pt x="797147" y="216503"/>
                    </a:cubicBezTo>
                    <a:lnTo>
                      <a:pt x="797147" y="393192"/>
                    </a:lnTo>
                    <a:cubicBezTo>
                      <a:pt x="797147" y="402050"/>
                      <a:pt x="804386" y="409289"/>
                      <a:pt x="813244" y="409289"/>
                    </a:cubicBezTo>
                    <a:lnTo>
                      <a:pt x="1002887" y="409289"/>
                    </a:lnTo>
                    <a:cubicBezTo>
                      <a:pt x="1001840" y="411385"/>
                      <a:pt x="1001173" y="413766"/>
                      <a:pt x="1001173" y="416338"/>
                    </a:cubicBezTo>
                    <a:lnTo>
                      <a:pt x="1001173" y="597122"/>
                    </a:lnTo>
                    <a:lnTo>
                      <a:pt x="813244" y="597122"/>
                    </a:lnTo>
                    <a:cubicBezTo>
                      <a:pt x="804386" y="597122"/>
                      <a:pt x="797147" y="604361"/>
                      <a:pt x="797147" y="613220"/>
                    </a:cubicBezTo>
                    <a:lnTo>
                      <a:pt x="797147" y="805053"/>
                    </a:lnTo>
                    <a:lnTo>
                      <a:pt x="619792" y="805053"/>
                    </a:lnTo>
                    <a:cubicBezTo>
                      <a:pt x="610934" y="805053"/>
                      <a:pt x="603695" y="812292"/>
                      <a:pt x="603695" y="821150"/>
                    </a:cubicBezTo>
                    <a:lnTo>
                      <a:pt x="603695" y="996696"/>
                    </a:lnTo>
                    <a:lnTo>
                      <a:pt x="16097" y="996696"/>
                    </a:lnTo>
                    <a:cubicBezTo>
                      <a:pt x="7239" y="996696"/>
                      <a:pt x="0" y="1003935"/>
                      <a:pt x="0" y="1012793"/>
                    </a:cubicBezTo>
                    <a:lnTo>
                      <a:pt x="0" y="1189482"/>
                    </a:lnTo>
                    <a:cubicBezTo>
                      <a:pt x="0" y="1198340"/>
                      <a:pt x="7239" y="1205579"/>
                      <a:pt x="16097" y="1205579"/>
                    </a:cubicBezTo>
                    <a:lnTo>
                      <a:pt x="402336" y="1205579"/>
                    </a:lnTo>
                    <a:lnTo>
                      <a:pt x="402336" y="1399127"/>
                    </a:lnTo>
                    <a:cubicBezTo>
                      <a:pt x="402336" y="1407985"/>
                      <a:pt x="409575" y="1415225"/>
                      <a:pt x="418433" y="1415225"/>
                    </a:cubicBezTo>
                    <a:lnTo>
                      <a:pt x="603695" y="1415225"/>
                    </a:lnTo>
                    <a:lnTo>
                      <a:pt x="603695" y="1789367"/>
                    </a:lnTo>
                    <a:cubicBezTo>
                      <a:pt x="603695" y="1798225"/>
                      <a:pt x="610934" y="1805464"/>
                      <a:pt x="619792" y="1805464"/>
                    </a:cubicBezTo>
                    <a:lnTo>
                      <a:pt x="1588008" y="1805464"/>
                    </a:lnTo>
                    <a:cubicBezTo>
                      <a:pt x="1596866" y="1805464"/>
                      <a:pt x="1604105" y="1798225"/>
                      <a:pt x="1604105" y="1789367"/>
                    </a:cubicBezTo>
                    <a:lnTo>
                      <a:pt x="1604105" y="1613249"/>
                    </a:lnTo>
                    <a:lnTo>
                      <a:pt x="1790795" y="1613249"/>
                    </a:lnTo>
                    <a:cubicBezTo>
                      <a:pt x="1799654" y="1613249"/>
                      <a:pt x="1806893" y="1606010"/>
                      <a:pt x="1806893" y="1597152"/>
                    </a:cubicBezTo>
                    <a:lnTo>
                      <a:pt x="1806893" y="1403794"/>
                    </a:lnTo>
                    <a:lnTo>
                      <a:pt x="1604201" y="1403794"/>
                    </a:lnTo>
                    <a:close/>
                    <a:moveTo>
                      <a:pt x="803434" y="1395222"/>
                    </a:moveTo>
                    <a:cubicBezTo>
                      <a:pt x="803434" y="1400842"/>
                      <a:pt x="798862" y="1405414"/>
                      <a:pt x="793242" y="1405414"/>
                    </a:cubicBezTo>
                    <a:lnTo>
                      <a:pt x="603695" y="1405414"/>
                    </a:lnTo>
                    <a:lnTo>
                      <a:pt x="603695" y="1215866"/>
                    </a:lnTo>
                    <a:cubicBezTo>
                      <a:pt x="603695" y="1210247"/>
                      <a:pt x="608267" y="1205675"/>
                      <a:pt x="613886" y="1205675"/>
                    </a:cubicBezTo>
                    <a:lnTo>
                      <a:pt x="793337" y="1205675"/>
                    </a:lnTo>
                    <a:cubicBezTo>
                      <a:pt x="798957" y="1205675"/>
                      <a:pt x="803529" y="1210247"/>
                      <a:pt x="803529" y="1215866"/>
                    </a:cubicBezTo>
                    <a:lnTo>
                      <a:pt x="803529" y="1395222"/>
                    </a:lnTo>
                    <a:close/>
                    <a:moveTo>
                      <a:pt x="1203008" y="202883"/>
                    </a:moveTo>
                    <a:lnTo>
                      <a:pt x="1396746" y="202883"/>
                    </a:lnTo>
                    <a:cubicBezTo>
                      <a:pt x="1402366" y="202883"/>
                      <a:pt x="1406938" y="207454"/>
                      <a:pt x="1406938" y="213074"/>
                    </a:cubicBezTo>
                    <a:lnTo>
                      <a:pt x="1406938" y="396430"/>
                    </a:lnTo>
                    <a:cubicBezTo>
                      <a:pt x="1406938" y="402146"/>
                      <a:pt x="1402271" y="406813"/>
                      <a:pt x="1396556" y="406813"/>
                    </a:cubicBezTo>
                    <a:lnTo>
                      <a:pt x="1213199" y="406813"/>
                    </a:lnTo>
                    <a:cubicBezTo>
                      <a:pt x="1207580" y="406813"/>
                      <a:pt x="1203008" y="402241"/>
                      <a:pt x="1203008" y="396621"/>
                    </a:cubicBezTo>
                    <a:lnTo>
                      <a:pt x="1203008" y="202883"/>
                    </a:lnTo>
                    <a:close/>
                    <a:moveTo>
                      <a:pt x="1001173" y="794956"/>
                    </a:moveTo>
                    <a:lnTo>
                      <a:pt x="1001173" y="597218"/>
                    </a:lnTo>
                    <a:lnTo>
                      <a:pt x="1586960" y="597218"/>
                    </a:lnTo>
                    <a:cubicBezTo>
                      <a:pt x="1592580" y="597218"/>
                      <a:pt x="1597152" y="601789"/>
                      <a:pt x="1597152" y="607409"/>
                    </a:cubicBezTo>
                    <a:lnTo>
                      <a:pt x="1597152" y="782479"/>
                    </a:lnTo>
                    <a:cubicBezTo>
                      <a:pt x="1597152" y="782860"/>
                      <a:pt x="1597343" y="783146"/>
                      <a:pt x="1597343" y="783431"/>
                    </a:cubicBezTo>
                    <a:lnTo>
                      <a:pt x="1597343" y="990409"/>
                    </a:lnTo>
                    <a:cubicBezTo>
                      <a:pt x="1597343" y="996029"/>
                      <a:pt x="1592771" y="1000601"/>
                      <a:pt x="1587151" y="1000601"/>
                    </a:cubicBezTo>
                    <a:lnTo>
                      <a:pt x="1394746" y="1000601"/>
                    </a:lnTo>
                    <a:lnTo>
                      <a:pt x="1394746" y="1188815"/>
                    </a:lnTo>
                    <a:cubicBezTo>
                      <a:pt x="1394746" y="1194435"/>
                      <a:pt x="1390174" y="1199007"/>
                      <a:pt x="1384554" y="1199007"/>
                    </a:cubicBezTo>
                    <a:lnTo>
                      <a:pt x="1205389" y="1199007"/>
                    </a:lnTo>
                    <a:cubicBezTo>
                      <a:pt x="1199674" y="1199007"/>
                      <a:pt x="1195007" y="1194340"/>
                      <a:pt x="1195007" y="1188625"/>
                    </a:cubicBezTo>
                    <a:lnTo>
                      <a:pt x="1195007" y="1009459"/>
                    </a:lnTo>
                    <a:cubicBezTo>
                      <a:pt x="1195007" y="1003840"/>
                      <a:pt x="1199579" y="999268"/>
                      <a:pt x="1205198" y="999268"/>
                    </a:cubicBezTo>
                    <a:lnTo>
                      <a:pt x="1394746" y="999268"/>
                    </a:lnTo>
                    <a:lnTo>
                      <a:pt x="1394746" y="805053"/>
                    </a:lnTo>
                    <a:lnTo>
                      <a:pt x="1011269" y="805053"/>
                    </a:lnTo>
                    <a:cubicBezTo>
                      <a:pt x="1005650" y="805053"/>
                      <a:pt x="1001173" y="800481"/>
                      <a:pt x="1001173" y="794956"/>
                    </a:cubicBezTo>
                    <a:close/>
                  </a:path>
                </a:pathLst>
              </a:custGeom>
              <a:solidFill>
                <a:srgbClr val="000000"/>
              </a:solidFill>
              <a:ln w="9525" cap="flat">
                <a:noFill/>
                <a:prstDash val="solid"/>
                <a:miter/>
              </a:ln>
            </p:spPr>
            <p:txBody>
              <a:bodyPr rtlCol="0" anchor="ctr"/>
              <a:lstStyle/>
              <a:p>
                <a:endParaRPr lang="en-US"/>
              </a:p>
            </p:txBody>
          </p:sp>
          <p:sp>
            <p:nvSpPr>
              <p:cNvPr id="141" name="Graphic 2">
                <a:extLst>
                  <a:ext uri="{FF2B5EF4-FFF2-40B4-BE49-F238E27FC236}">
                    <a16:creationId xmlns:a16="http://schemas.microsoft.com/office/drawing/2014/main" id="{1A00EFEB-1DA0-4356-BB17-1BA29E8F70AB}"/>
                  </a:ext>
                </a:extLst>
              </p:cNvPr>
              <p:cNvSpPr/>
              <p:nvPr/>
            </p:nvSpPr>
            <p:spPr>
              <a:xfrm>
                <a:off x="6392322" y="3922680"/>
                <a:ext cx="202501" cy="215455"/>
              </a:xfrm>
              <a:custGeom>
                <a:avLst/>
                <a:gdLst>
                  <a:gd name="connsiteX0" fmla="*/ 16097 w 202501"/>
                  <a:gd name="connsiteY0" fmla="*/ 0 h 215455"/>
                  <a:gd name="connsiteX1" fmla="*/ 202121 w 202501"/>
                  <a:gd name="connsiteY1" fmla="*/ 0 h 215455"/>
                  <a:gd name="connsiteX2" fmla="*/ 202502 w 202501"/>
                  <a:gd name="connsiteY2" fmla="*/ 381 h 215455"/>
                  <a:gd name="connsiteX3" fmla="*/ 202502 w 202501"/>
                  <a:gd name="connsiteY3" fmla="*/ 199358 h 215455"/>
                  <a:gd name="connsiteX4" fmla="*/ 186404 w 202501"/>
                  <a:gd name="connsiteY4" fmla="*/ 215456 h 215455"/>
                  <a:gd name="connsiteX5" fmla="*/ 20003 w 202501"/>
                  <a:gd name="connsiteY5" fmla="*/ 215456 h 215455"/>
                  <a:gd name="connsiteX6" fmla="*/ 0 w 202501"/>
                  <a:gd name="connsiteY6" fmla="*/ 195453 h 215455"/>
                  <a:gd name="connsiteX7" fmla="*/ 0 w 202501"/>
                  <a:gd name="connsiteY7" fmla="*/ 16097 h 215455"/>
                  <a:gd name="connsiteX8" fmla="*/ 16097 w 202501"/>
                  <a:gd name="connsiteY8" fmla="*/ 0 h 215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501" h="215455">
                    <a:moveTo>
                      <a:pt x="16097" y="0"/>
                    </a:moveTo>
                    <a:lnTo>
                      <a:pt x="202121" y="0"/>
                    </a:lnTo>
                    <a:cubicBezTo>
                      <a:pt x="202311" y="0"/>
                      <a:pt x="202502" y="191"/>
                      <a:pt x="202502" y="381"/>
                    </a:cubicBezTo>
                    <a:lnTo>
                      <a:pt x="202502" y="199358"/>
                    </a:lnTo>
                    <a:cubicBezTo>
                      <a:pt x="202502" y="208217"/>
                      <a:pt x="195263" y="215456"/>
                      <a:pt x="186404" y="215456"/>
                    </a:cubicBezTo>
                    <a:lnTo>
                      <a:pt x="20003" y="215456"/>
                    </a:lnTo>
                    <a:cubicBezTo>
                      <a:pt x="8954" y="215456"/>
                      <a:pt x="0" y="206502"/>
                      <a:pt x="0" y="195453"/>
                    </a:cubicBezTo>
                    <a:lnTo>
                      <a:pt x="0" y="16097"/>
                    </a:lnTo>
                    <a:cubicBezTo>
                      <a:pt x="0" y="7144"/>
                      <a:pt x="7239" y="0"/>
                      <a:pt x="16097" y="0"/>
                    </a:cubicBezTo>
                    <a:close/>
                  </a:path>
                </a:pathLst>
              </a:custGeom>
              <a:solidFill>
                <a:srgbClr val="000000"/>
              </a:solidFill>
              <a:ln w="9525" cap="flat">
                <a:noFill/>
                <a:prstDash val="solid"/>
                <a:miter/>
              </a:ln>
            </p:spPr>
            <p:txBody>
              <a:bodyPr rtlCol="0" anchor="ctr"/>
              <a:lstStyle/>
              <a:p>
                <a:endParaRPr lang="en-US"/>
              </a:p>
            </p:txBody>
          </p:sp>
          <p:sp>
            <p:nvSpPr>
              <p:cNvPr id="142" name="Graphic 2">
                <a:extLst>
                  <a:ext uri="{FF2B5EF4-FFF2-40B4-BE49-F238E27FC236}">
                    <a16:creationId xmlns:a16="http://schemas.microsoft.com/office/drawing/2014/main" id="{B29F724D-8864-41DE-9577-CA975F045F4C}"/>
                  </a:ext>
                </a:extLst>
              </p:cNvPr>
              <p:cNvSpPr/>
              <p:nvPr/>
            </p:nvSpPr>
            <p:spPr>
              <a:xfrm>
                <a:off x="5793962" y="1319784"/>
                <a:ext cx="598360" cy="405098"/>
              </a:xfrm>
              <a:custGeom>
                <a:avLst/>
                <a:gdLst>
                  <a:gd name="connsiteX0" fmla="*/ 0 w 598360"/>
                  <a:gd name="connsiteY0" fmla="*/ 0 h 405098"/>
                  <a:gd name="connsiteX1" fmla="*/ 581978 w 598360"/>
                  <a:gd name="connsiteY1" fmla="*/ 0 h 405098"/>
                  <a:gd name="connsiteX2" fmla="*/ 598360 w 598360"/>
                  <a:gd name="connsiteY2" fmla="*/ 16383 h 405098"/>
                  <a:gd name="connsiteX3" fmla="*/ 598360 w 598360"/>
                  <a:gd name="connsiteY3" fmla="*/ 405098 h 405098"/>
                  <a:gd name="connsiteX4" fmla="*/ 20098 w 598360"/>
                  <a:gd name="connsiteY4" fmla="*/ 405098 h 405098"/>
                  <a:gd name="connsiteX5" fmla="*/ 95 w 598360"/>
                  <a:gd name="connsiteY5" fmla="*/ 385096 h 405098"/>
                  <a:gd name="connsiteX6" fmla="*/ 95 w 598360"/>
                  <a:gd name="connsiteY6" fmla="*/ 0 h 40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8360" h="405098">
                    <a:moveTo>
                      <a:pt x="0" y="0"/>
                    </a:moveTo>
                    <a:lnTo>
                      <a:pt x="581978" y="0"/>
                    </a:lnTo>
                    <a:cubicBezTo>
                      <a:pt x="591026" y="0"/>
                      <a:pt x="598360" y="7334"/>
                      <a:pt x="598360" y="16383"/>
                    </a:cubicBezTo>
                    <a:lnTo>
                      <a:pt x="598360" y="405098"/>
                    </a:lnTo>
                    <a:lnTo>
                      <a:pt x="20098" y="405098"/>
                    </a:lnTo>
                    <a:cubicBezTo>
                      <a:pt x="9049" y="405098"/>
                      <a:pt x="95" y="396145"/>
                      <a:pt x="95" y="385096"/>
                    </a:cubicBezTo>
                    <a:lnTo>
                      <a:pt x="95" y="0"/>
                    </a:lnTo>
                    <a:close/>
                  </a:path>
                </a:pathLst>
              </a:custGeom>
              <a:solidFill>
                <a:srgbClr val="000000"/>
              </a:solidFill>
              <a:ln w="9525" cap="flat">
                <a:noFill/>
                <a:prstDash val="solid"/>
                <a:miter/>
              </a:ln>
            </p:spPr>
            <p:txBody>
              <a:bodyPr rtlCol="0" anchor="ctr"/>
              <a:lstStyle/>
              <a:p>
                <a:endParaRPr lang="en-US"/>
              </a:p>
            </p:txBody>
          </p:sp>
          <p:sp>
            <p:nvSpPr>
              <p:cNvPr id="143" name="Graphic 2">
                <a:extLst>
                  <a:ext uri="{FF2B5EF4-FFF2-40B4-BE49-F238E27FC236}">
                    <a16:creationId xmlns:a16="http://schemas.microsoft.com/office/drawing/2014/main" id="{D18D248A-640B-43DE-8045-1BCC1A2CC75F}"/>
                  </a:ext>
                </a:extLst>
              </p:cNvPr>
              <p:cNvSpPr/>
              <p:nvPr/>
            </p:nvSpPr>
            <p:spPr>
              <a:xfrm>
                <a:off x="6391751" y="2322004"/>
                <a:ext cx="1212437" cy="1604867"/>
              </a:xfrm>
              <a:custGeom>
                <a:avLst/>
                <a:gdLst>
                  <a:gd name="connsiteX0" fmla="*/ 1196340 w 1212437"/>
                  <a:gd name="connsiteY0" fmla="*/ 1001078 h 1604867"/>
                  <a:gd name="connsiteX1" fmla="*/ 1212437 w 1212437"/>
                  <a:gd name="connsiteY1" fmla="*/ 984980 h 1604867"/>
                  <a:gd name="connsiteX2" fmla="*/ 1212437 w 1212437"/>
                  <a:gd name="connsiteY2" fmla="*/ 822674 h 1604867"/>
                  <a:gd name="connsiteX3" fmla="*/ 1196054 w 1212437"/>
                  <a:gd name="connsiteY3" fmla="*/ 806291 h 1604867"/>
                  <a:gd name="connsiteX4" fmla="*/ 1009841 w 1212437"/>
                  <a:gd name="connsiteY4" fmla="*/ 806291 h 1604867"/>
                  <a:gd name="connsiteX5" fmla="*/ 1009841 w 1212437"/>
                  <a:gd name="connsiteY5" fmla="*/ 607600 h 1604867"/>
                  <a:gd name="connsiteX6" fmla="*/ 1190149 w 1212437"/>
                  <a:gd name="connsiteY6" fmla="*/ 607600 h 1604867"/>
                  <a:gd name="connsiteX7" fmla="*/ 1206246 w 1212437"/>
                  <a:gd name="connsiteY7" fmla="*/ 591503 h 1604867"/>
                  <a:gd name="connsiteX8" fmla="*/ 1206246 w 1212437"/>
                  <a:gd name="connsiteY8" fmla="*/ 222980 h 1604867"/>
                  <a:gd name="connsiteX9" fmla="*/ 1189863 w 1212437"/>
                  <a:gd name="connsiteY9" fmla="*/ 206597 h 1604867"/>
                  <a:gd name="connsiteX10" fmla="*/ 1019747 w 1212437"/>
                  <a:gd name="connsiteY10" fmla="*/ 206597 h 1604867"/>
                  <a:gd name="connsiteX11" fmla="*/ 1003650 w 1212437"/>
                  <a:gd name="connsiteY11" fmla="*/ 222695 h 1604867"/>
                  <a:gd name="connsiteX12" fmla="*/ 1003650 w 1212437"/>
                  <a:gd name="connsiteY12" fmla="*/ 410432 h 1604867"/>
                  <a:gd name="connsiteX13" fmla="*/ 607981 w 1212437"/>
                  <a:gd name="connsiteY13" fmla="*/ 410432 h 1604867"/>
                  <a:gd name="connsiteX14" fmla="*/ 607981 w 1212437"/>
                  <a:gd name="connsiteY14" fmla="*/ 224028 h 1604867"/>
                  <a:gd name="connsiteX15" fmla="*/ 591598 w 1212437"/>
                  <a:gd name="connsiteY15" fmla="*/ 207645 h 1604867"/>
                  <a:gd name="connsiteX16" fmla="*/ 407480 w 1212437"/>
                  <a:gd name="connsiteY16" fmla="*/ 207645 h 1604867"/>
                  <a:gd name="connsiteX17" fmla="*/ 407480 w 1212437"/>
                  <a:gd name="connsiteY17" fmla="*/ 0 h 1604867"/>
                  <a:gd name="connsiteX18" fmla="*/ 204978 w 1212437"/>
                  <a:gd name="connsiteY18" fmla="*/ 0 h 1604867"/>
                  <a:gd name="connsiteX19" fmla="*/ 204978 w 1212437"/>
                  <a:gd name="connsiteY19" fmla="*/ 223838 h 1604867"/>
                  <a:gd name="connsiteX20" fmla="*/ 204978 w 1212437"/>
                  <a:gd name="connsiteY20" fmla="*/ 338709 h 1604867"/>
                  <a:gd name="connsiteX21" fmla="*/ 204978 w 1212437"/>
                  <a:gd name="connsiteY21" fmla="*/ 607600 h 1604867"/>
                  <a:gd name="connsiteX22" fmla="*/ 16097 w 1212437"/>
                  <a:gd name="connsiteY22" fmla="*/ 607600 h 1604867"/>
                  <a:gd name="connsiteX23" fmla="*/ 0 w 1212437"/>
                  <a:gd name="connsiteY23" fmla="*/ 623697 h 1604867"/>
                  <a:gd name="connsiteX24" fmla="*/ 0 w 1212437"/>
                  <a:gd name="connsiteY24" fmla="*/ 986028 h 1604867"/>
                  <a:gd name="connsiteX25" fmla="*/ 20003 w 1212437"/>
                  <a:gd name="connsiteY25" fmla="*/ 1006030 h 1604867"/>
                  <a:gd name="connsiteX26" fmla="*/ 204978 w 1212437"/>
                  <a:gd name="connsiteY26" fmla="*/ 1006030 h 1604867"/>
                  <a:gd name="connsiteX27" fmla="*/ 204978 w 1212437"/>
                  <a:gd name="connsiteY27" fmla="*/ 1584865 h 1604867"/>
                  <a:gd name="connsiteX28" fmla="*/ 224981 w 1212437"/>
                  <a:gd name="connsiteY28" fmla="*/ 1604867 h 1604867"/>
                  <a:gd name="connsiteX29" fmla="*/ 551117 w 1212437"/>
                  <a:gd name="connsiteY29" fmla="*/ 1604867 h 1604867"/>
                  <a:gd name="connsiteX30" fmla="*/ 607981 w 1212437"/>
                  <a:gd name="connsiteY30" fmla="*/ 1548003 h 1604867"/>
                  <a:gd name="connsiteX31" fmla="*/ 607981 w 1212437"/>
                  <a:gd name="connsiteY31" fmla="*/ 1201960 h 1604867"/>
                  <a:gd name="connsiteX32" fmla="*/ 812959 w 1212437"/>
                  <a:gd name="connsiteY32" fmla="*/ 1201960 h 1604867"/>
                  <a:gd name="connsiteX33" fmla="*/ 809720 w 1212437"/>
                  <a:gd name="connsiteY33" fmla="*/ 1205198 h 1604867"/>
                  <a:gd name="connsiteX34" fmla="*/ 809720 w 1212437"/>
                  <a:gd name="connsiteY34" fmla="*/ 1381887 h 1604867"/>
                  <a:gd name="connsiteX35" fmla="*/ 829723 w 1212437"/>
                  <a:gd name="connsiteY35" fmla="*/ 1401889 h 1604867"/>
                  <a:gd name="connsiteX36" fmla="*/ 1196245 w 1212437"/>
                  <a:gd name="connsiteY36" fmla="*/ 1401889 h 1604867"/>
                  <a:gd name="connsiteX37" fmla="*/ 1212342 w 1212437"/>
                  <a:gd name="connsiteY37" fmla="*/ 1385792 h 1604867"/>
                  <a:gd name="connsiteX38" fmla="*/ 1212342 w 1212437"/>
                  <a:gd name="connsiteY38" fmla="*/ 1218248 h 1604867"/>
                  <a:gd name="connsiteX39" fmla="*/ 1195959 w 1212437"/>
                  <a:gd name="connsiteY39" fmla="*/ 1201864 h 1604867"/>
                  <a:gd name="connsiteX40" fmla="*/ 1009745 w 1212437"/>
                  <a:gd name="connsiteY40" fmla="*/ 1201864 h 1604867"/>
                  <a:gd name="connsiteX41" fmla="*/ 1009745 w 1212437"/>
                  <a:gd name="connsiteY41" fmla="*/ 1000887 h 1604867"/>
                  <a:gd name="connsiteX42" fmla="*/ 1196340 w 1212437"/>
                  <a:gd name="connsiteY42" fmla="*/ 1000887 h 1604867"/>
                  <a:gd name="connsiteX43" fmla="*/ 809816 w 1212437"/>
                  <a:gd name="connsiteY43" fmla="*/ 790194 h 1604867"/>
                  <a:gd name="connsiteX44" fmla="*/ 793718 w 1212437"/>
                  <a:gd name="connsiteY44" fmla="*/ 806291 h 1604867"/>
                  <a:gd name="connsiteX45" fmla="*/ 606933 w 1212437"/>
                  <a:gd name="connsiteY45" fmla="*/ 806291 h 1604867"/>
                  <a:gd name="connsiteX46" fmla="*/ 608076 w 1212437"/>
                  <a:gd name="connsiteY46" fmla="*/ 807434 h 1604867"/>
                  <a:gd name="connsiteX47" fmla="*/ 608076 w 1212437"/>
                  <a:gd name="connsiteY47" fmla="*/ 984885 h 1604867"/>
                  <a:gd name="connsiteX48" fmla="*/ 591979 w 1212437"/>
                  <a:gd name="connsiteY48" fmla="*/ 1000982 h 1604867"/>
                  <a:gd name="connsiteX49" fmla="*/ 206312 w 1212437"/>
                  <a:gd name="connsiteY49" fmla="*/ 1000982 h 1604867"/>
                  <a:gd name="connsiteX50" fmla="*/ 205073 w 1212437"/>
                  <a:gd name="connsiteY50" fmla="*/ 999744 h 1604867"/>
                  <a:gd name="connsiteX51" fmla="*/ 205073 w 1212437"/>
                  <a:gd name="connsiteY51" fmla="*/ 822388 h 1604867"/>
                  <a:gd name="connsiteX52" fmla="*/ 221171 w 1212437"/>
                  <a:gd name="connsiteY52" fmla="*/ 806291 h 1604867"/>
                  <a:gd name="connsiteX53" fmla="*/ 401479 w 1212437"/>
                  <a:gd name="connsiteY53" fmla="*/ 806291 h 1604867"/>
                  <a:gd name="connsiteX54" fmla="*/ 399860 w 1212437"/>
                  <a:gd name="connsiteY54" fmla="*/ 804672 h 1604867"/>
                  <a:gd name="connsiteX55" fmla="*/ 399860 w 1212437"/>
                  <a:gd name="connsiteY55" fmla="*/ 626364 h 1604867"/>
                  <a:gd name="connsiteX56" fmla="*/ 415957 w 1212437"/>
                  <a:gd name="connsiteY56" fmla="*/ 610267 h 1604867"/>
                  <a:gd name="connsiteX57" fmla="*/ 793433 w 1212437"/>
                  <a:gd name="connsiteY57" fmla="*/ 610267 h 1604867"/>
                  <a:gd name="connsiteX58" fmla="*/ 809816 w 1212437"/>
                  <a:gd name="connsiteY58" fmla="*/ 626650 h 1604867"/>
                  <a:gd name="connsiteX59" fmla="*/ 809816 w 1212437"/>
                  <a:gd name="connsiteY59" fmla="*/ 790194 h 1604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212437" h="1604867">
                    <a:moveTo>
                      <a:pt x="1196340" y="1001078"/>
                    </a:moveTo>
                    <a:cubicBezTo>
                      <a:pt x="1205198" y="1001078"/>
                      <a:pt x="1212437" y="993838"/>
                      <a:pt x="1212437" y="984980"/>
                    </a:cubicBezTo>
                    <a:lnTo>
                      <a:pt x="1212437" y="822674"/>
                    </a:lnTo>
                    <a:cubicBezTo>
                      <a:pt x="1212437" y="813626"/>
                      <a:pt x="1205103" y="806291"/>
                      <a:pt x="1196054" y="806291"/>
                    </a:cubicBezTo>
                    <a:lnTo>
                      <a:pt x="1009841" y="806291"/>
                    </a:lnTo>
                    <a:lnTo>
                      <a:pt x="1009841" y="607600"/>
                    </a:lnTo>
                    <a:lnTo>
                      <a:pt x="1190149" y="607600"/>
                    </a:lnTo>
                    <a:cubicBezTo>
                      <a:pt x="1199007" y="607600"/>
                      <a:pt x="1206246" y="600361"/>
                      <a:pt x="1206246" y="591503"/>
                    </a:cubicBezTo>
                    <a:lnTo>
                      <a:pt x="1206246" y="222980"/>
                    </a:lnTo>
                    <a:cubicBezTo>
                      <a:pt x="1206246" y="213932"/>
                      <a:pt x="1198912" y="206597"/>
                      <a:pt x="1189863" y="206597"/>
                    </a:cubicBezTo>
                    <a:lnTo>
                      <a:pt x="1019747" y="206597"/>
                    </a:lnTo>
                    <a:cubicBezTo>
                      <a:pt x="1010888" y="206597"/>
                      <a:pt x="1003650" y="213836"/>
                      <a:pt x="1003650" y="222695"/>
                    </a:cubicBezTo>
                    <a:lnTo>
                      <a:pt x="1003650" y="410432"/>
                    </a:lnTo>
                    <a:lnTo>
                      <a:pt x="607981" y="410432"/>
                    </a:lnTo>
                    <a:lnTo>
                      <a:pt x="607981" y="224028"/>
                    </a:lnTo>
                    <a:cubicBezTo>
                      <a:pt x="607981" y="214979"/>
                      <a:pt x="600647" y="207645"/>
                      <a:pt x="591598" y="207645"/>
                    </a:cubicBezTo>
                    <a:lnTo>
                      <a:pt x="407480" y="207645"/>
                    </a:lnTo>
                    <a:lnTo>
                      <a:pt x="407480" y="0"/>
                    </a:lnTo>
                    <a:lnTo>
                      <a:pt x="204978" y="0"/>
                    </a:lnTo>
                    <a:lnTo>
                      <a:pt x="204978" y="223838"/>
                    </a:lnTo>
                    <a:lnTo>
                      <a:pt x="204978" y="338709"/>
                    </a:lnTo>
                    <a:lnTo>
                      <a:pt x="204978" y="607600"/>
                    </a:lnTo>
                    <a:lnTo>
                      <a:pt x="16097" y="607600"/>
                    </a:lnTo>
                    <a:cubicBezTo>
                      <a:pt x="7239" y="607600"/>
                      <a:pt x="0" y="614839"/>
                      <a:pt x="0" y="623697"/>
                    </a:cubicBezTo>
                    <a:lnTo>
                      <a:pt x="0" y="986028"/>
                    </a:lnTo>
                    <a:cubicBezTo>
                      <a:pt x="0" y="997077"/>
                      <a:pt x="8954" y="1006030"/>
                      <a:pt x="20003" y="1006030"/>
                    </a:cubicBezTo>
                    <a:lnTo>
                      <a:pt x="204978" y="1006030"/>
                    </a:lnTo>
                    <a:lnTo>
                      <a:pt x="204978" y="1584865"/>
                    </a:lnTo>
                    <a:cubicBezTo>
                      <a:pt x="204978" y="1595914"/>
                      <a:pt x="213932" y="1604867"/>
                      <a:pt x="224981" y="1604867"/>
                    </a:cubicBezTo>
                    <a:lnTo>
                      <a:pt x="551117" y="1604867"/>
                    </a:lnTo>
                    <a:cubicBezTo>
                      <a:pt x="582454" y="1604867"/>
                      <a:pt x="607981" y="1579436"/>
                      <a:pt x="607981" y="1548003"/>
                    </a:cubicBezTo>
                    <a:lnTo>
                      <a:pt x="607981" y="1201960"/>
                    </a:lnTo>
                    <a:lnTo>
                      <a:pt x="812959" y="1201960"/>
                    </a:lnTo>
                    <a:cubicBezTo>
                      <a:pt x="811149" y="1201960"/>
                      <a:pt x="809720" y="1203389"/>
                      <a:pt x="809720" y="1205198"/>
                    </a:cubicBezTo>
                    <a:lnTo>
                      <a:pt x="809720" y="1381887"/>
                    </a:lnTo>
                    <a:cubicBezTo>
                      <a:pt x="809720" y="1392936"/>
                      <a:pt x="818674" y="1401889"/>
                      <a:pt x="829723" y="1401889"/>
                    </a:cubicBezTo>
                    <a:lnTo>
                      <a:pt x="1196245" y="1401889"/>
                    </a:lnTo>
                    <a:cubicBezTo>
                      <a:pt x="1205103" y="1401889"/>
                      <a:pt x="1212342" y="1394651"/>
                      <a:pt x="1212342" y="1385792"/>
                    </a:cubicBezTo>
                    <a:lnTo>
                      <a:pt x="1212342" y="1218248"/>
                    </a:lnTo>
                    <a:cubicBezTo>
                      <a:pt x="1212342" y="1209199"/>
                      <a:pt x="1205008" y="1201864"/>
                      <a:pt x="1195959" y="1201864"/>
                    </a:cubicBezTo>
                    <a:lnTo>
                      <a:pt x="1009745" y="1201864"/>
                    </a:lnTo>
                    <a:lnTo>
                      <a:pt x="1009745" y="1000887"/>
                    </a:lnTo>
                    <a:lnTo>
                      <a:pt x="1196340" y="1000887"/>
                    </a:lnTo>
                    <a:close/>
                    <a:moveTo>
                      <a:pt x="809816" y="790194"/>
                    </a:moveTo>
                    <a:cubicBezTo>
                      <a:pt x="809816" y="799052"/>
                      <a:pt x="802577" y="806291"/>
                      <a:pt x="793718" y="806291"/>
                    </a:cubicBezTo>
                    <a:lnTo>
                      <a:pt x="606933" y="806291"/>
                    </a:lnTo>
                    <a:cubicBezTo>
                      <a:pt x="607600" y="806291"/>
                      <a:pt x="608076" y="806863"/>
                      <a:pt x="608076" y="807434"/>
                    </a:cubicBezTo>
                    <a:lnTo>
                      <a:pt x="608076" y="984885"/>
                    </a:lnTo>
                    <a:cubicBezTo>
                      <a:pt x="608076" y="993743"/>
                      <a:pt x="600837" y="1000982"/>
                      <a:pt x="591979" y="1000982"/>
                    </a:cubicBezTo>
                    <a:lnTo>
                      <a:pt x="206312" y="1000982"/>
                    </a:lnTo>
                    <a:cubicBezTo>
                      <a:pt x="205645" y="1000982"/>
                      <a:pt x="205073" y="1000411"/>
                      <a:pt x="205073" y="999744"/>
                    </a:cubicBezTo>
                    <a:lnTo>
                      <a:pt x="205073" y="822388"/>
                    </a:lnTo>
                    <a:cubicBezTo>
                      <a:pt x="205073" y="813530"/>
                      <a:pt x="212312" y="806291"/>
                      <a:pt x="221171" y="806291"/>
                    </a:cubicBezTo>
                    <a:lnTo>
                      <a:pt x="401479" y="806291"/>
                    </a:lnTo>
                    <a:cubicBezTo>
                      <a:pt x="400621" y="806291"/>
                      <a:pt x="399860" y="805529"/>
                      <a:pt x="399860" y="804672"/>
                    </a:cubicBezTo>
                    <a:lnTo>
                      <a:pt x="399860" y="626364"/>
                    </a:lnTo>
                    <a:cubicBezTo>
                      <a:pt x="399860" y="617506"/>
                      <a:pt x="407099" y="610267"/>
                      <a:pt x="415957" y="610267"/>
                    </a:cubicBezTo>
                    <a:lnTo>
                      <a:pt x="793433" y="610267"/>
                    </a:lnTo>
                    <a:cubicBezTo>
                      <a:pt x="802481" y="610267"/>
                      <a:pt x="809816" y="617601"/>
                      <a:pt x="809816" y="626650"/>
                    </a:cubicBezTo>
                    <a:lnTo>
                      <a:pt x="809816" y="790194"/>
                    </a:lnTo>
                    <a:close/>
                  </a:path>
                </a:pathLst>
              </a:custGeom>
              <a:solidFill>
                <a:srgbClr val="000000"/>
              </a:solidFill>
              <a:ln w="9525" cap="flat">
                <a:noFill/>
                <a:prstDash val="solid"/>
                <a:miter/>
              </a:ln>
            </p:spPr>
            <p:txBody>
              <a:bodyPr rtlCol="0" anchor="ctr"/>
              <a:lstStyle/>
              <a:p>
                <a:endParaRPr lang="en-US"/>
              </a:p>
            </p:txBody>
          </p:sp>
          <p:sp>
            <p:nvSpPr>
              <p:cNvPr id="144" name="Graphic 2">
                <a:extLst>
                  <a:ext uri="{FF2B5EF4-FFF2-40B4-BE49-F238E27FC236}">
                    <a16:creationId xmlns:a16="http://schemas.microsoft.com/office/drawing/2014/main" id="{E9EE8F56-2BA1-41A2-80B0-A5F78D2253EC}"/>
                  </a:ext>
                </a:extLst>
              </p:cNvPr>
              <p:cNvSpPr/>
              <p:nvPr/>
            </p:nvSpPr>
            <p:spPr>
              <a:xfrm>
                <a:off x="6194964" y="3922585"/>
                <a:ext cx="2406586" cy="2007679"/>
              </a:xfrm>
              <a:custGeom>
                <a:avLst/>
                <a:gdLst>
                  <a:gd name="connsiteX0" fmla="*/ 2390204 w 2406586"/>
                  <a:gd name="connsiteY0" fmla="*/ 1404271 h 2007679"/>
                  <a:gd name="connsiteX1" fmla="*/ 2203418 w 2406586"/>
                  <a:gd name="connsiteY1" fmla="*/ 1404271 h 2007679"/>
                  <a:gd name="connsiteX2" fmla="*/ 2203418 w 2406586"/>
                  <a:gd name="connsiteY2" fmla="*/ 1221772 h 2007679"/>
                  <a:gd name="connsiteX3" fmla="*/ 2187035 w 2406586"/>
                  <a:gd name="connsiteY3" fmla="*/ 1205389 h 2007679"/>
                  <a:gd name="connsiteX4" fmla="*/ 1806892 w 2406586"/>
                  <a:gd name="connsiteY4" fmla="*/ 1204817 h 2007679"/>
                  <a:gd name="connsiteX5" fmla="*/ 1806892 w 2406586"/>
                  <a:gd name="connsiteY5" fmla="*/ 1018984 h 2007679"/>
                  <a:gd name="connsiteX6" fmla="*/ 1790509 w 2406586"/>
                  <a:gd name="connsiteY6" fmla="*/ 1002601 h 2007679"/>
                  <a:gd name="connsiteX7" fmla="*/ 1605248 w 2406586"/>
                  <a:gd name="connsiteY7" fmla="*/ 1002601 h 2007679"/>
                  <a:gd name="connsiteX8" fmla="*/ 1605248 w 2406586"/>
                  <a:gd name="connsiteY8" fmla="*/ 808577 h 2007679"/>
                  <a:gd name="connsiteX9" fmla="*/ 1798701 w 2406586"/>
                  <a:gd name="connsiteY9" fmla="*/ 808577 h 2007679"/>
                  <a:gd name="connsiteX10" fmla="*/ 1802797 w 2406586"/>
                  <a:gd name="connsiteY10" fmla="*/ 804481 h 2007679"/>
                  <a:gd name="connsiteX11" fmla="*/ 1802797 w 2406586"/>
                  <a:gd name="connsiteY11" fmla="*/ 610743 h 2007679"/>
                  <a:gd name="connsiteX12" fmla="*/ 1798415 w 2406586"/>
                  <a:gd name="connsiteY12" fmla="*/ 606362 h 2007679"/>
                  <a:gd name="connsiteX13" fmla="*/ 1605153 w 2406586"/>
                  <a:gd name="connsiteY13" fmla="*/ 606362 h 2007679"/>
                  <a:gd name="connsiteX14" fmla="*/ 1605153 w 2406586"/>
                  <a:gd name="connsiteY14" fmla="*/ 225742 h 2007679"/>
                  <a:gd name="connsiteX15" fmla="*/ 1588770 w 2406586"/>
                  <a:gd name="connsiteY15" fmla="*/ 209359 h 2007679"/>
                  <a:gd name="connsiteX16" fmla="*/ 1409128 w 2406586"/>
                  <a:gd name="connsiteY16" fmla="*/ 209359 h 2007679"/>
                  <a:gd name="connsiteX17" fmla="*/ 1409128 w 2406586"/>
                  <a:gd name="connsiteY17" fmla="*/ 16383 h 2007679"/>
                  <a:gd name="connsiteX18" fmla="*/ 1392745 w 2406586"/>
                  <a:gd name="connsiteY18" fmla="*/ 0 h 2007679"/>
                  <a:gd name="connsiteX19" fmla="*/ 1010888 w 2406586"/>
                  <a:gd name="connsiteY19" fmla="*/ 0 h 2007679"/>
                  <a:gd name="connsiteX20" fmla="*/ 994791 w 2406586"/>
                  <a:gd name="connsiteY20" fmla="*/ 16097 h 2007679"/>
                  <a:gd name="connsiteX21" fmla="*/ 994791 w 2406586"/>
                  <a:gd name="connsiteY21" fmla="*/ 209359 h 2007679"/>
                  <a:gd name="connsiteX22" fmla="*/ 611886 w 2406586"/>
                  <a:gd name="connsiteY22" fmla="*/ 209359 h 2007679"/>
                  <a:gd name="connsiteX23" fmla="*/ 595789 w 2406586"/>
                  <a:gd name="connsiteY23" fmla="*/ 225457 h 2007679"/>
                  <a:gd name="connsiteX24" fmla="*/ 595789 w 2406586"/>
                  <a:gd name="connsiteY24" fmla="*/ 405384 h 2007679"/>
                  <a:gd name="connsiteX25" fmla="*/ 417862 w 2406586"/>
                  <a:gd name="connsiteY25" fmla="*/ 405384 h 2007679"/>
                  <a:gd name="connsiteX26" fmla="*/ 401764 w 2406586"/>
                  <a:gd name="connsiteY26" fmla="*/ 421481 h 2007679"/>
                  <a:gd name="connsiteX27" fmla="*/ 401764 w 2406586"/>
                  <a:gd name="connsiteY27" fmla="*/ 587597 h 2007679"/>
                  <a:gd name="connsiteX28" fmla="*/ 421767 w 2406586"/>
                  <a:gd name="connsiteY28" fmla="*/ 607600 h 2007679"/>
                  <a:gd name="connsiteX29" fmla="*/ 595789 w 2406586"/>
                  <a:gd name="connsiteY29" fmla="*/ 607600 h 2007679"/>
                  <a:gd name="connsiteX30" fmla="*/ 595789 w 2406586"/>
                  <a:gd name="connsiteY30" fmla="*/ 807720 h 2007679"/>
                  <a:gd name="connsiteX31" fmla="*/ 212503 w 2406586"/>
                  <a:gd name="connsiteY31" fmla="*/ 807720 h 2007679"/>
                  <a:gd name="connsiteX32" fmla="*/ 205264 w 2406586"/>
                  <a:gd name="connsiteY32" fmla="*/ 814959 h 2007679"/>
                  <a:gd name="connsiteX33" fmla="*/ 205264 w 2406586"/>
                  <a:gd name="connsiteY33" fmla="*/ 1007269 h 2007679"/>
                  <a:gd name="connsiteX34" fmla="*/ 16097 w 2406586"/>
                  <a:gd name="connsiteY34" fmla="*/ 1007269 h 2007679"/>
                  <a:gd name="connsiteX35" fmla="*/ 0 w 2406586"/>
                  <a:gd name="connsiteY35" fmla="*/ 1023366 h 2007679"/>
                  <a:gd name="connsiteX36" fmla="*/ 0 w 2406586"/>
                  <a:gd name="connsiteY36" fmla="*/ 1388364 h 2007679"/>
                  <a:gd name="connsiteX37" fmla="*/ 20002 w 2406586"/>
                  <a:gd name="connsiteY37" fmla="*/ 1408366 h 2007679"/>
                  <a:gd name="connsiteX38" fmla="*/ 189071 w 2406586"/>
                  <a:gd name="connsiteY38" fmla="*/ 1408366 h 2007679"/>
                  <a:gd name="connsiteX39" fmla="*/ 205168 w 2406586"/>
                  <a:gd name="connsiteY39" fmla="*/ 1392269 h 2007679"/>
                  <a:gd name="connsiteX40" fmla="*/ 205168 w 2406586"/>
                  <a:gd name="connsiteY40" fmla="*/ 1207580 h 2007679"/>
                  <a:gd name="connsiteX41" fmla="*/ 207645 w 2406586"/>
                  <a:gd name="connsiteY41" fmla="*/ 1210056 h 2007679"/>
                  <a:gd name="connsiteX42" fmla="*/ 400050 w 2406586"/>
                  <a:gd name="connsiteY42" fmla="*/ 1210056 h 2007679"/>
                  <a:gd name="connsiteX43" fmla="*/ 400050 w 2406586"/>
                  <a:gd name="connsiteY43" fmla="*/ 1586960 h 2007679"/>
                  <a:gd name="connsiteX44" fmla="*/ 420052 w 2406586"/>
                  <a:gd name="connsiteY44" fmla="*/ 1606963 h 2007679"/>
                  <a:gd name="connsiteX45" fmla="*/ 595217 w 2406586"/>
                  <a:gd name="connsiteY45" fmla="*/ 1606963 h 2007679"/>
                  <a:gd name="connsiteX46" fmla="*/ 595217 w 2406586"/>
                  <a:gd name="connsiteY46" fmla="*/ 1220724 h 2007679"/>
                  <a:gd name="connsiteX47" fmla="*/ 611314 w 2406586"/>
                  <a:gd name="connsiteY47" fmla="*/ 1204627 h 2007679"/>
                  <a:gd name="connsiteX48" fmla="*/ 781431 w 2406586"/>
                  <a:gd name="connsiteY48" fmla="*/ 1204627 h 2007679"/>
                  <a:gd name="connsiteX49" fmla="*/ 797814 w 2406586"/>
                  <a:gd name="connsiteY49" fmla="*/ 1221010 h 2007679"/>
                  <a:gd name="connsiteX50" fmla="*/ 797814 w 2406586"/>
                  <a:gd name="connsiteY50" fmla="*/ 1413034 h 2007679"/>
                  <a:gd name="connsiteX51" fmla="*/ 993838 w 2406586"/>
                  <a:gd name="connsiteY51" fmla="*/ 1413034 h 2007679"/>
                  <a:gd name="connsiteX52" fmla="*/ 993838 w 2406586"/>
                  <a:gd name="connsiteY52" fmla="*/ 1220819 h 2007679"/>
                  <a:gd name="connsiteX53" fmla="*/ 1009936 w 2406586"/>
                  <a:gd name="connsiteY53" fmla="*/ 1204722 h 2007679"/>
                  <a:gd name="connsiteX54" fmla="*/ 1180052 w 2406586"/>
                  <a:gd name="connsiteY54" fmla="*/ 1204722 h 2007679"/>
                  <a:gd name="connsiteX55" fmla="*/ 1196435 w 2406586"/>
                  <a:gd name="connsiteY55" fmla="*/ 1221105 h 2007679"/>
                  <a:gd name="connsiteX56" fmla="*/ 1196435 w 2406586"/>
                  <a:gd name="connsiteY56" fmla="*/ 1413129 h 2007679"/>
                  <a:gd name="connsiteX57" fmla="*/ 1382649 w 2406586"/>
                  <a:gd name="connsiteY57" fmla="*/ 1413129 h 2007679"/>
                  <a:gd name="connsiteX58" fmla="*/ 1399032 w 2406586"/>
                  <a:gd name="connsiteY58" fmla="*/ 1429512 h 2007679"/>
                  <a:gd name="connsiteX59" fmla="*/ 1399032 w 2406586"/>
                  <a:gd name="connsiteY59" fmla="*/ 1599629 h 2007679"/>
                  <a:gd name="connsiteX60" fmla="*/ 1382935 w 2406586"/>
                  <a:gd name="connsiteY60" fmla="*/ 1615726 h 2007679"/>
                  <a:gd name="connsiteX61" fmla="*/ 1195578 w 2406586"/>
                  <a:gd name="connsiteY61" fmla="*/ 1615726 h 2007679"/>
                  <a:gd name="connsiteX62" fmla="*/ 1195578 w 2406586"/>
                  <a:gd name="connsiteY62" fmla="*/ 1799844 h 2007679"/>
                  <a:gd name="connsiteX63" fmla="*/ 1179481 w 2406586"/>
                  <a:gd name="connsiteY63" fmla="*/ 1815941 h 2007679"/>
                  <a:gd name="connsiteX64" fmla="*/ 812863 w 2406586"/>
                  <a:gd name="connsiteY64" fmla="*/ 1815941 h 2007679"/>
                  <a:gd name="connsiteX65" fmla="*/ 792861 w 2406586"/>
                  <a:gd name="connsiteY65" fmla="*/ 1795939 h 2007679"/>
                  <a:gd name="connsiteX66" fmla="*/ 792861 w 2406586"/>
                  <a:gd name="connsiteY66" fmla="*/ 1607630 h 2007679"/>
                  <a:gd name="connsiteX67" fmla="*/ 595979 w 2406586"/>
                  <a:gd name="connsiteY67" fmla="*/ 1607630 h 2007679"/>
                  <a:gd name="connsiteX68" fmla="*/ 595979 w 2406586"/>
                  <a:gd name="connsiteY68" fmla="*/ 1987677 h 2007679"/>
                  <a:gd name="connsiteX69" fmla="*/ 615982 w 2406586"/>
                  <a:gd name="connsiteY69" fmla="*/ 2007679 h 2007679"/>
                  <a:gd name="connsiteX70" fmla="*/ 1201579 w 2406586"/>
                  <a:gd name="connsiteY70" fmla="*/ 2007679 h 2007679"/>
                  <a:gd name="connsiteX71" fmla="*/ 1201579 w 2406586"/>
                  <a:gd name="connsiteY71" fmla="*/ 1814703 h 2007679"/>
                  <a:gd name="connsiteX72" fmla="*/ 1206151 w 2406586"/>
                  <a:gd name="connsiteY72" fmla="*/ 1810131 h 2007679"/>
                  <a:gd name="connsiteX73" fmla="*/ 1605343 w 2406586"/>
                  <a:gd name="connsiteY73" fmla="*/ 1810131 h 2007679"/>
                  <a:gd name="connsiteX74" fmla="*/ 1605343 w 2406586"/>
                  <a:gd name="connsiteY74" fmla="*/ 1407700 h 2007679"/>
                  <a:gd name="connsiteX75" fmla="*/ 2000345 w 2406586"/>
                  <a:gd name="connsiteY75" fmla="*/ 1407700 h 2007679"/>
                  <a:gd name="connsiteX76" fmla="*/ 2000345 w 2406586"/>
                  <a:gd name="connsiteY76" fmla="*/ 1586579 h 2007679"/>
                  <a:gd name="connsiteX77" fmla="*/ 2020348 w 2406586"/>
                  <a:gd name="connsiteY77" fmla="*/ 1606582 h 2007679"/>
                  <a:gd name="connsiteX78" fmla="*/ 2390489 w 2406586"/>
                  <a:gd name="connsiteY78" fmla="*/ 1606582 h 2007679"/>
                  <a:gd name="connsiteX79" fmla="*/ 2406586 w 2406586"/>
                  <a:gd name="connsiteY79" fmla="*/ 1590484 h 2007679"/>
                  <a:gd name="connsiteX80" fmla="*/ 2406586 w 2406586"/>
                  <a:gd name="connsiteY80" fmla="*/ 1420749 h 2007679"/>
                  <a:gd name="connsiteX81" fmla="*/ 2390204 w 2406586"/>
                  <a:gd name="connsiteY81" fmla="*/ 1404271 h 2007679"/>
                  <a:gd name="connsiteX82" fmla="*/ 1397698 w 2406586"/>
                  <a:gd name="connsiteY82" fmla="*/ 992696 h 2007679"/>
                  <a:gd name="connsiteX83" fmla="*/ 1380649 w 2406586"/>
                  <a:gd name="connsiteY83" fmla="*/ 1009840 h 2007679"/>
                  <a:gd name="connsiteX84" fmla="*/ 811816 w 2406586"/>
                  <a:gd name="connsiteY84" fmla="*/ 1009840 h 2007679"/>
                  <a:gd name="connsiteX85" fmla="*/ 792861 w 2406586"/>
                  <a:gd name="connsiteY85" fmla="*/ 990981 h 2007679"/>
                  <a:gd name="connsiteX86" fmla="*/ 792956 w 2406586"/>
                  <a:gd name="connsiteY86" fmla="*/ 422148 h 2007679"/>
                  <a:gd name="connsiteX87" fmla="*/ 810006 w 2406586"/>
                  <a:gd name="connsiteY87" fmla="*/ 405003 h 2007679"/>
                  <a:gd name="connsiteX88" fmla="*/ 1380553 w 2406586"/>
                  <a:gd name="connsiteY88" fmla="*/ 405003 h 2007679"/>
                  <a:gd name="connsiteX89" fmla="*/ 1397698 w 2406586"/>
                  <a:gd name="connsiteY89" fmla="*/ 422053 h 2007679"/>
                  <a:gd name="connsiteX90" fmla="*/ 1397698 w 2406586"/>
                  <a:gd name="connsiteY90" fmla="*/ 992696 h 2007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2406586" h="2007679">
                    <a:moveTo>
                      <a:pt x="2390204" y="1404271"/>
                    </a:moveTo>
                    <a:lnTo>
                      <a:pt x="2203418" y="1404271"/>
                    </a:lnTo>
                    <a:lnTo>
                      <a:pt x="2203418" y="1221772"/>
                    </a:lnTo>
                    <a:cubicBezTo>
                      <a:pt x="2203418" y="1212723"/>
                      <a:pt x="2196084" y="1205389"/>
                      <a:pt x="2187035" y="1205389"/>
                    </a:cubicBezTo>
                    <a:lnTo>
                      <a:pt x="1806892" y="1204817"/>
                    </a:lnTo>
                    <a:lnTo>
                      <a:pt x="1806892" y="1018984"/>
                    </a:lnTo>
                    <a:cubicBezTo>
                      <a:pt x="1806892" y="1009936"/>
                      <a:pt x="1799558" y="1002601"/>
                      <a:pt x="1790509" y="1002601"/>
                    </a:cubicBezTo>
                    <a:lnTo>
                      <a:pt x="1605248" y="1002601"/>
                    </a:lnTo>
                    <a:lnTo>
                      <a:pt x="1605248" y="808577"/>
                    </a:lnTo>
                    <a:lnTo>
                      <a:pt x="1798701" y="808577"/>
                    </a:lnTo>
                    <a:cubicBezTo>
                      <a:pt x="1800987" y="808577"/>
                      <a:pt x="1802797" y="806767"/>
                      <a:pt x="1802797" y="804481"/>
                    </a:cubicBezTo>
                    <a:lnTo>
                      <a:pt x="1802797" y="610743"/>
                    </a:lnTo>
                    <a:cubicBezTo>
                      <a:pt x="1802797" y="608362"/>
                      <a:pt x="1800797" y="606362"/>
                      <a:pt x="1798415" y="606362"/>
                    </a:cubicBezTo>
                    <a:lnTo>
                      <a:pt x="1605153" y="606362"/>
                    </a:lnTo>
                    <a:lnTo>
                      <a:pt x="1605153" y="225742"/>
                    </a:lnTo>
                    <a:cubicBezTo>
                      <a:pt x="1605153" y="216694"/>
                      <a:pt x="1597819" y="209359"/>
                      <a:pt x="1588770" y="209359"/>
                    </a:cubicBezTo>
                    <a:lnTo>
                      <a:pt x="1409128" y="209359"/>
                    </a:lnTo>
                    <a:lnTo>
                      <a:pt x="1409128" y="16383"/>
                    </a:lnTo>
                    <a:cubicBezTo>
                      <a:pt x="1409128" y="7334"/>
                      <a:pt x="1401794" y="0"/>
                      <a:pt x="1392745" y="0"/>
                    </a:cubicBezTo>
                    <a:lnTo>
                      <a:pt x="1010888" y="0"/>
                    </a:lnTo>
                    <a:cubicBezTo>
                      <a:pt x="1002030" y="0"/>
                      <a:pt x="994791" y="7239"/>
                      <a:pt x="994791" y="16097"/>
                    </a:cubicBezTo>
                    <a:lnTo>
                      <a:pt x="994791" y="209359"/>
                    </a:lnTo>
                    <a:lnTo>
                      <a:pt x="611886" y="209359"/>
                    </a:lnTo>
                    <a:cubicBezTo>
                      <a:pt x="603028" y="209359"/>
                      <a:pt x="595789" y="216598"/>
                      <a:pt x="595789" y="225457"/>
                    </a:cubicBezTo>
                    <a:lnTo>
                      <a:pt x="595789" y="405384"/>
                    </a:lnTo>
                    <a:lnTo>
                      <a:pt x="417862" y="405384"/>
                    </a:lnTo>
                    <a:cubicBezTo>
                      <a:pt x="409003" y="405384"/>
                      <a:pt x="401764" y="412623"/>
                      <a:pt x="401764" y="421481"/>
                    </a:cubicBezTo>
                    <a:lnTo>
                      <a:pt x="401764" y="587597"/>
                    </a:lnTo>
                    <a:cubicBezTo>
                      <a:pt x="401764" y="598646"/>
                      <a:pt x="410718" y="607600"/>
                      <a:pt x="421767" y="607600"/>
                    </a:cubicBezTo>
                    <a:lnTo>
                      <a:pt x="595789" y="607600"/>
                    </a:lnTo>
                    <a:lnTo>
                      <a:pt x="595789" y="807720"/>
                    </a:lnTo>
                    <a:lnTo>
                      <a:pt x="212503" y="807720"/>
                    </a:lnTo>
                    <a:cubicBezTo>
                      <a:pt x="208502" y="807720"/>
                      <a:pt x="205264" y="810958"/>
                      <a:pt x="205264" y="814959"/>
                    </a:cubicBezTo>
                    <a:lnTo>
                      <a:pt x="205264" y="1007269"/>
                    </a:lnTo>
                    <a:lnTo>
                      <a:pt x="16097" y="1007269"/>
                    </a:lnTo>
                    <a:cubicBezTo>
                      <a:pt x="7239" y="1007269"/>
                      <a:pt x="0" y="1014508"/>
                      <a:pt x="0" y="1023366"/>
                    </a:cubicBezTo>
                    <a:lnTo>
                      <a:pt x="0" y="1388364"/>
                    </a:lnTo>
                    <a:cubicBezTo>
                      <a:pt x="0" y="1399413"/>
                      <a:pt x="8953" y="1408366"/>
                      <a:pt x="20002" y="1408366"/>
                    </a:cubicBezTo>
                    <a:lnTo>
                      <a:pt x="189071" y="1408366"/>
                    </a:lnTo>
                    <a:cubicBezTo>
                      <a:pt x="197929" y="1408366"/>
                      <a:pt x="205168" y="1401128"/>
                      <a:pt x="205168" y="1392269"/>
                    </a:cubicBezTo>
                    <a:lnTo>
                      <a:pt x="205168" y="1207580"/>
                    </a:lnTo>
                    <a:cubicBezTo>
                      <a:pt x="205168" y="1209008"/>
                      <a:pt x="206311" y="1210056"/>
                      <a:pt x="207645" y="1210056"/>
                    </a:cubicBezTo>
                    <a:lnTo>
                      <a:pt x="400050" y="1210056"/>
                    </a:lnTo>
                    <a:lnTo>
                      <a:pt x="400050" y="1586960"/>
                    </a:lnTo>
                    <a:cubicBezTo>
                      <a:pt x="400050" y="1598009"/>
                      <a:pt x="409003" y="1606963"/>
                      <a:pt x="420052" y="1606963"/>
                    </a:cubicBezTo>
                    <a:lnTo>
                      <a:pt x="595217" y="1606963"/>
                    </a:lnTo>
                    <a:lnTo>
                      <a:pt x="595217" y="1220724"/>
                    </a:lnTo>
                    <a:cubicBezTo>
                      <a:pt x="595217" y="1211866"/>
                      <a:pt x="602456" y="1204627"/>
                      <a:pt x="611314" y="1204627"/>
                    </a:cubicBezTo>
                    <a:lnTo>
                      <a:pt x="781431" y="1204627"/>
                    </a:lnTo>
                    <a:cubicBezTo>
                      <a:pt x="790480" y="1204627"/>
                      <a:pt x="797814" y="1211961"/>
                      <a:pt x="797814" y="1221010"/>
                    </a:cubicBezTo>
                    <a:lnTo>
                      <a:pt x="797814" y="1413034"/>
                    </a:lnTo>
                    <a:lnTo>
                      <a:pt x="993838" y="1413034"/>
                    </a:lnTo>
                    <a:lnTo>
                      <a:pt x="993838" y="1220819"/>
                    </a:lnTo>
                    <a:cubicBezTo>
                      <a:pt x="993838" y="1211961"/>
                      <a:pt x="1001077" y="1204722"/>
                      <a:pt x="1009936" y="1204722"/>
                    </a:cubicBezTo>
                    <a:lnTo>
                      <a:pt x="1180052" y="1204722"/>
                    </a:lnTo>
                    <a:cubicBezTo>
                      <a:pt x="1189101" y="1204722"/>
                      <a:pt x="1196435" y="1212056"/>
                      <a:pt x="1196435" y="1221105"/>
                    </a:cubicBezTo>
                    <a:lnTo>
                      <a:pt x="1196435" y="1413129"/>
                    </a:lnTo>
                    <a:lnTo>
                      <a:pt x="1382649" y="1413129"/>
                    </a:lnTo>
                    <a:cubicBezTo>
                      <a:pt x="1391698" y="1413129"/>
                      <a:pt x="1399032" y="1420463"/>
                      <a:pt x="1399032" y="1429512"/>
                    </a:cubicBezTo>
                    <a:lnTo>
                      <a:pt x="1399032" y="1599629"/>
                    </a:lnTo>
                    <a:cubicBezTo>
                      <a:pt x="1399032" y="1608487"/>
                      <a:pt x="1391793" y="1615726"/>
                      <a:pt x="1382935" y="1615726"/>
                    </a:cubicBezTo>
                    <a:lnTo>
                      <a:pt x="1195578" y="1615726"/>
                    </a:lnTo>
                    <a:lnTo>
                      <a:pt x="1195578" y="1799844"/>
                    </a:lnTo>
                    <a:cubicBezTo>
                      <a:pt x="1195578" y="1808702"/>
                      <a:pt x="1188339" y="1815941"/>
                      <a:pt x="1179481" y="1815941"/>
                    </a:cubicBezTo>
                    <a:lnTo>
                      <a:pt x="812863" y="1815941"/>
                    </a:lnTo>
                    <a:cubicBezTo>
                      <a:pt x="801814" y="1815941"/>
                      <a:pt x="792861" y="1806988"/>
                      <a:pt x="792861" y="1795939"/>
                    </a:cubicBezTo>
                    <a:lnTo>
                      <a:pt x="792861" y="1607630"/>
                    </a:lnTo>
                    <a:lnTo>
                      <a:pt x="595979" y="1607630"/>
                    </a:lnTo>
                    <a:lnTo>
                      <a:pt x="595979" y="1987677"/>
                    </a:lnTo>
                    <a:cubicBezTo>
                      <a:pt x="595979" y="1998726"/>
                      <a:pt x="604933" y="2007679"/>
                      <a:pt x="615982" y="2007679"/>
                    </a:cubicBezTo>
                    <a:lnTo>
                      <a:pt x="1201579" y="2007679"/>
                    </a:lnTo>
                    <a:lnTo>
                      <a:pt x="1201579" y="1814703"/>
                    </a:lnTo>
                    <a:cubicBezTo>
                      <a:pt x="1201579" y="1812131"/>
                      <a:pt x="1203674" y="1810131"/>
                      <a:pt x="1206151" y="1810131"/>
                    </a:cubicBezTo>
                    <a:lnTo>
                      <a:pt x="1605343" y="1810131"/>
                    </a:lnTo>
                    <a:lnTo>
                      <a:pt x="1605343" y="1407700"/>
                    </a:lnTo>
                    <a:lnTo>
                      <a:pt x="2000345" y="1407700"/>
                    </a:lnTo>
                    <a:lnTo>
                      <a:pt x="2000345" y="1586579"/>
                    </a:lnTo>
                    <a:cubicBezTo>
                      <a:pt x="2000345" y="1597628"/>
                      <a:pt x="2009299" y="1606582"/>
                      <a:pt x="2020348" y="1606582"/>
                    </a:cubicBezTo>
                    <a:lnTo>
                      <a:pt x="2390489" y="1606582"/>
                    </a:lnTo>
                    <a:cubicBezTo>
                      <a:pt x="2399347" y="1606582"/>
                      <a:pt x="2406586" y="1599343"/>
                      <a:pt x="2406586" y="1590484"/>
                    </a:cubicBezTo>
                    <a:lnTo>
                      <a:pt x="2406586" y="1420749"/>
                    </a:lnTo>
                    <a:cubicBezTo>
                      <a:pt x="2406586" y="1411605"/>
                      <a:pt x="2399253" y="1404271"/>
                      <a:pt x="2390204" y="1404271"/>
                    </a:cubicBezTo>
                    <a:close/>
                    <a:moveTo>
                      <a:pt x="1397698" y="992696"/>
                    </a:moveTo>
                    <a:cubicBezTo>
                      <a:pt x="1397698" y="1006126"/>
                      <a:pt x="1394460" y="1009936"/>
                      <a:pt x="1380649" y="1009840"/>
                    </a:cubicBezTo>
                    <a:cubicBezTo>
                      <a:pt x="1191006" y="1009364"/>
                      <a:pt x="1001458" y="1009364"/>
                      <a:pt x="811816" y="1009840"/>
                    </a:cubicBezTo>
                    <a:cubicBezTo>
                      <a:pt x="796861" y="1009840"/>
                      <a:pt x="792670" y="1006412"/>
                      <a:pt x="792861" y="990981"/>
                    </a:cubicBezTo>
                    <a:cubicBezTo>
                      <a:pt x="793623" y="896493"/>
                      <a:pt x="793528" y="517207"/>
                      <a:pt x="792956" y="422148"/>
                    </a:cubicBezTo>
                    <a:cubicBezTo>
                      <a:pt x="792861" y="408622"/>
                      <a:pt x="796385" y="404908"/>
                      <a:pt x="810006" y="405003"/>
                    </a:cubicBezTo>
                    <a:cubicBezTo>
                      <a:pt x="1000220" y="405479"/>
                      <a:pt x="1190339" y="405479"/>
                      <a:pt x="1380553" y="405003"/>
                    </a:cubicBezTo>
                    <a:cubicBezTo>
                      <a:pt x="1394079" y="405003"/>
                      <a:pt x="1397698" y="408432"/>
                      <a:pt x="1397698" y="422053"/>
                    </a:cubicBezTo>
                    <a:cubicBezTo>
                      <a:pt x="1397222" y="612267"/>
                      <a:pt x="1397222" y="802481"/>
                      <a:pt x="1397698" y="992696"/>
                    </a:cubicBezTo>
                    <a:close/>
                  </a:path>
                </a:pathLst>
              </a:custGeom>
              <a:solidFill>
                <a:srgbClr val="000000"/>
              </a:solidFill>
              <a:ln w="9525" cap="flat">
                <a:noFill/>
                <a:prstDash val="solid"/>
                <a:miter/>
              </a:ln>
            </p:spPr>
            <p:txBody>
              <a:bodyPr rtlCol="0" anchor="ctr"/>
              <a:lstStyle/>
              <a:p>
                <a:endParaRPr lang="en-US"/>
              </a:p>
            </p:txBody>
          </p:sp>
        </p:grpSp>
      </p:grpSp>
      <p:sp>
        <p:nvSpPr>
          <p:cNvPr id="145" name="Rounded Rectangle 7">
            <a:extLst>
              <a:ext uri="{FF2B5EF4-FFF2-40B4-BE49-F238E27FC236}">
                <a16:creationId xmlns:a16="http://schemas.microsoft.com/office/drawing/2014/main" id="{99F13CC4-E381-4E66-AC5A-58C7BD839204}"/>
              </a:ext>
            </a:extLst>
          </p:cNvPr>
          <p:cNvSpPr>
            <a:spLocks noChangeAspect="1"/>
          </p:cNvSpPr>
          <p:nvPr/>
        </p:nvSpPr>
        <p:spPr>
          <a:xfrm>
            <a:off x="1108492" y="5580010"/>
            <a:ext cx="317026" cy="548640"/>
          </a:xfrm>
          <a:custGeom>
            <a:avLst/>
            <a:gdLst/>
            <a:ahLst/>
            <a:cxnLst/>
            <a:rect l="l" t="t" r="r" b="b"/>
            <a:pathLst>
              <a:path w="1872208" h="324000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46" name="Rounded Rectangle 5">
            <a:extLst>
              <a:ext uri="{FF2B5EF4-FFF2-40B4-BE49-F238E27FC236}">
                <a16:creationId xmlns:a16="http://schemas.microsoft.com/office/drawing/2014/main" id="{877B992D-63E3-43AD-A121-872D4257D825}"/>
              </a:ext>
            </a:extLst>
          </p:cNvPr>
          <p:cNvSpPr>
            <a:spLocks noChangeAspect="1"/>
          </p:cNvSpPr>
          <p:nvPr/>
        </p:nvSpPr>
        <p:spPr>
          <a:xfrm flipH="1">
            <a:off x="974619" y="3508364"/>
            <a:ext cx="110845" cy="91440"/>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99841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llout: Up Arrow 4">
            <a:extLst>
              <a:ext uri="{FF2B5EF4-FFF2-40B4-BE49-F238E27FC236}">
                <a16:creationId xmlns:a16="http://schemas.microsoft.com/office/drawing/2014/main" id="{B73080DE-A39C-4A05-9FFC-25A211EFB40D}"/>
              </a:ext>
            </a:extLst>
          </p:cNvPr>
          <p:cNvSpPr/>
          <p:nvPr/>
        </p:nvSpPr>
        <p:spPr>
          <a:xfrm rot="2700000">
            <a:off x="4371702" y="2525491"/>
            <a:ext cx="1149532" cy="1793966"/>
          </a:xfrm>
          <a:prstGeom prst="upArrowCallou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allout: Up Arrow 5">
            <a:extLst>
              <a:ext uri="{FF2B5EF4-FFF2-40B4-BE49-F238E27FC236}">
                <a16:creationId xmlns:a16="http://schemas.microsoft.com/office/drawing/2014/main" id="{1C9C804C-D627-4F41-876D-82E5B8251151}"/>
              </a:ext>
            </a:extLst>
          </p:cNvPr>
          <p:cNvSpPr/>
          <p:nvPr/>
        </p:nvSpPr>
        <p:spPr>
          <a:xfrm rot="8100000">
            <a:off x="5778136" y="1612401"/>
            <a:ext cx="1149532" cy="1793966"/>
          </a:xfrm>
          <a:prstGeom prst="upArrowCallou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allout: Up Arrow 6">
            <a:extLst>
              <a:ext uri="{FF2B5EF4-FFF2-40B4-BE49-F238E27FC236}">
                <a16:creationId xmlns:a16="http://schemas.microsoft.com/office/drawing/2014/main" id="{8D8E300A-8147-41FC-BAB2-7961071B22C6}"/>
              </a:ext>
            </a:extLst>
          </p:cNvPr>
          <p:cNvSpPr/>
          <p:nvPr/>
        </p:nvSpPr>
        <p:spPr>
          <a:xfrm rot="2700000">
            <a:off x="7184571" y="2525491"/>
            <a:ext cx="1149532" cy="1793966"/>
          </a:xfrm>
          <a:prstGeom prst="upArrowCallou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allout: Up Arrow 7">
            <a:extLst>
              <a:ext uri="{FF2B5EF4-FFF2-40B4-BE49-F238E27FC236}">
                <a16:creationId xmlns:a16="http://schemas.microsoft.com/office/drawing/2014/main" id="{26C996FC-A996-44CF-A818-D4033A962202}"/>
              </a:ext>
            </a:extLst>
          </p:cNvPr>
          <p:cNvSpPr/>
          <p:nvPr/>
        </p:nvSpPr>
        <p:spPr>
          <a:xfrm rot="8100000">
            <a:off x="8591005" y="1612401"/>
            <a:ext cx="1149532" cy="1793966"/>
          </a:xfrm>
          <a:prstGeom prst="upArrowCallou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C00C76F-E4D2-4E8E-9BF6-E0EEBF7AF300}"/>
              </a:ext>
            </a:extLst>
          </p:cNvPr>
          <p:cNvSpPr/>
          <p:nvPr/>
        </p:nvSpPr>
        <p:spPr>
          <a:xfrm rot="2722113">
            <a:off x="9772284" y="3059809"/>
            <a:ext cx="1162586" cy="1162586"/>
          </a:xfrm>
          <a:prstGeom prst="rec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10000"/>
                  <a:lumOff val="90000"/>
                </a:schemeClr>
              </a:solidFill>
            </a:endParaRPr>
          </a:p>
        </p:txBody>
      </p:sp>
      <p:sp>
        <p:nvSpPr>
          <p:cNvPr id="18" name="TextBox 17">
            <a:extLst>
              <a:ext uri="{FF2B5EF4-FFF2-40B4-BE49-F238E27FC236}">
                <a16:creationId xmlns:a16="http://schemas.microsoft.com/office/drawing/2014/main" id="{C95DCD41-99D1-4FC3-ACB4-084138BF8B3B}"/>
              </a:ext>
            </a:extLst>
          </p:cNvPr>
          <p:cNvSpPr txBox="1"/>
          <p:nvPr/>
        </p:nvSpPr>
        <p:spPr>
          <a:xfrm>
            <a:off x="3896204" y="4815708"/>
            <a:ext cx="1656427" cy="338554"/>
          </a:xfrm>
          <a:prstGeom prst="rect">
            <a:avLst/>
          </a:prstGeom>
          <a:pattFill prst="pct5">
            <a:fgClr>
              <a:schemeClr val="accent1"/>
            </a:fgClr>
            <a:bgClr>
              <a:schemeClr val="bg1"/>
            </a:bgClr>
          </a:pattFill>
        </p:spPr>
        <p:txBody>
          <a:bodyPr wrap="square" rtlCol="0">
            <a:spAutoFit/>
          </a:bodyPr>
          <a:lstStyle/>
          <a:p>
            <a:pPr algn="ctr"/>
            <a:r>
              <a:rPr lang="en-US" altLang="ko-KR" sz="1600" b="1" dirty="0">
                <a:solidFill>
                  <a:schemeClr val="accent6">
                    <a:lumMod val="10000"/>
                    <a:lumOff val="90000"/>
                  </a:schemeClr>
                </a:solidFill>
                <a:cs typeface="Arial" pitchFamily="34" charset="0"/>
              </a:rPr>
              <a:t>Features</a:t>
            </a:r>
            <a:endParaRPr lang="ko-KR" altLang="en-US" sz="1600" b="1" dirty="0">
              <a:solidFill>
                <a:schemeClr val="accent6">
                  <a:lumMod val="10000"/>
                  <a:lumOff val="90000"/>
                </a:schemeClr>
              </a:solidFill>
              <a:cs typeface="Arial" pitchFamily="34" charset="0"/>
            </a:endParaRPr>
          </a:p>
        </p:txBody>
      </p:sp>
      <p:sp>
        <p:nvSpPr>
          <p:cNvPr id="21" name="TextBox 20">
            <a:extLst>
              <a:ext uri="{FF2B5EF4-FFF2-40B4-BE49-F238E27FC236}">
                <a16:creationId xmlns:a16="http://schemas.microsoft.com/office/drawing/2014/main" id="{BCFFFF2B-F1B2-417E-8443-03F9A43B9E64}"/>
              </a:ext>
            </a:extLst>
          </p:cNvPr>
          <p:cNvSpPr txBox="1"/>
          <p:nvPr/>
        </p:nvSpPr>
        <p:spPr>
          <a:xfrm>
            <a:off x="5291407" y="4109138"/>
            <a:ext cx="1656427" cy="338554"/>
          </a:xfrm>
          <a:prstGeom prst="rect">
            <a:avLst/>
          </a:prstGeom>
          <a:pattFill prst="pct5">
            <a:fgClr>
              <a:schemeClr val="accent1"/>
            </a:fgClr>
            <a:bgClr>
              <a:schemeClr val="bg1"/>
            </a:bgClr>
          </a:pattFill>
        </p:spPr>
        <p:txBody>
          <a:bodyPr wrap="square" rtlCol="0">
            <a:spAutoFit/>
          </a:bodyPr>
          <a:lstStyle/>
          <a:p>
            <a:pPr algn="ctr"/>
            <a:r>
              <a:rPr lang="en-US" altLang="ko-KR" sz="1600" b="1" dirty="0">
                <a:solidFill>
                  <a:schemeClr val="accent6">
                    <a:lumMod val="10000"/>
                    <a:lumOff val="90000"/>
                  </a:schemeClr>
                </a:solidFill>
                <a:cs typeface="Arial" pitchFamily="34" charset="0"/>
              </a:rPr>
              <a:t>Sprints</a:t>
            </a:r>
            <a:endParaRPr lang="ko-KR" altLang="en-US" sz="1600" b="1" dirty="0">
              <a:solidFill>
                <a:schemeClr val="accent6">
                  <a:lumMod val="10000"/>
                  <a:lumOff val="90000"/>
                </a:schemeClr>
              </a:solidFill>
              <a:cs typeface="Arial" pitchFamily="34" charset="0"/>
            </a:endParaRPr>
          </a:p>
        </p:txBody>
      </p:sp>
      <p:sp>
        <p:nvSpPr>
          <p:cNvPr id="24" name="TextBox 23">
            <a:extLst>
              <a:ext uri="{FF2B5EF4-FFF2-40B4-BE49-F238E27FC236}">
                <a16:creationId xmlns:a16="http://schemas.microsoft.com/office/drawing/2014/main" id="{737A55B3-76D5-4B64-BA4B-B53C1609C870}"/>
              </a:ext>
            </a:extLst>
          </p:cNvPr>
          <p:cNvSpPr txBox="1"/>
          <p:nvPr/>
        </p:nvSpPr>
        <p:spPr>
          <a:xfrm>
            <a:off x="6706650" y="4815708"/>
            <a:ext cx="1656427" cy="338554"/>
          </a:xfrm>
          <a:prstGeom prst="rect">
            <a:avLst/>
          </a:prstGeom>
          <a:pattFill prst="pct5">
            <a:fgClr>
              <a:schemeClr val="accent1"/>
            </a:fgClr>
            <a:bgClr>
              <a:schemeClr val="bg1"/>
            </a:bgClr>
          </a:pattFill>
        </p:spPr>
        <p:txBody>
          <a:bodyPr wrap="square" rtlCol="0">
            <a:spAutoFit/>
          </a:bodyPr>
          <a:lstStyle/>
          <a:p>
            <a:pPr algn="ctr"/>
            <a:r>
              <a:rPr lang="en-US" altLang="ko-KR" sz="1600" b="1" dirty="0">
                <a:solidFill>
                  <a:schemeClr val="accent6">
                    <a:lumMod val="10000"/>
                    <a:lumOff val="90000"/>
                  </a:schemeClr>
                </a:solidFill>
                <a:cs typeface="Arial" pitchFamily="34" charset="0"/>
              </a:rPr>
              <a:t>User Stories</a:t>
            </a:r>
          </a:p>
        </p:txBody>
      </p:sp>
      <p:sp>
        <p:nvSpPr>
          <p:cNvPr id="31" name="Rectangle 30">
            <a:extLst>
              <a:ext uri="{FF2B5EF4-FFF2-40B4-BE49-F238E27FC236}">
                <a16:creationId xmlns:a16="http://schemas.microsoft.com/office/drawing/2014/main" id="{C5203413-34F0-4807-9F03-0D0CDC929E20}"/>
              </a:ext>
            </a:extLst>
          </p:cNvPr>
          <p:cNvSpPr/>
          <p:nvPr/>
        </p:nvSpPr>
        <p:spPr>
          <a:xfrm rot="2722113">
            <a:off x="9886778" y="3198701"/>
            <a:ext cx="937540" cy="937540"/>
          </a:xfrm>
          <a:prstGeom prst="rec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10000"/>
                  <a:lumOff val="90000"/>
                </a:schemeClr>
              </a:solidFill>
            </a:endParaRPr>
          </a:p>
        </p:txBody>
      </p:sp>
      <p:sp>
        <p:nvSpPr>
          <p:cNvPr id="32" name="Rectangle 31">
            <a:extLst>
              <a:ext uri="{FF2B5EF4-FFF2-40B4-BE49-F238E27FC236}">
                <a16:creationId xmlns:a16="http://schemas.microsoft.com/office/drawing/2014/main" id="{45682748-AC11-49C0-845A-59A20027DE89}"/>
              </a:ext>
            </a:extLst>
          </p:cNvPr>
          <p:cNvSpPr/>
          <p:nvPr/>
        </p:nvSpPr>
        <p:spPr>
          <a:xfrm rot="2722113">
            <a:off x="8478337" y="1807239"/>
            <a:ext cx="937540" cy="937540"/>
          </a:xfrm>
          <a:prstGeom prst="rec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CDCFED8-E166-42C7-B380-D05B25AF55C7}"/>
              </a:ext>
            </a:extLst>
          </p:cNvPr>
          <p:cNvSpPr/>
          <p:nvPr/>
        </p:nvSpPr>
        <p:spPr>
          <a:xfrm rot="2722113">
            <a:off x="7069894" y="3198701"/>
            <a:ext cx="937540" cy="937540"/>
          </a:xfrm>
          <a:prstGeom prst="rec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10000"/>
                  <a:lumOff val="90000"/>
                </a:schemeClr>
              </a:solidFill>
            </a:endParaRPr>
          </a:p>
        </p:txBody>
      </p:sp>
      <p:sp>
        <p:nvSpPr>
          <p:cNvPr id="34" name="Rectangle 33">
            <a:extLst>
              <a:ext uri="{FF2B5EF4-FFF2-40B4-BE49-F238E27FC236}">
                <a16:creationId xmlns:a16="http://schemas.microsoft.com/office/drawing/2014/main" id="{F5397EFF-7212-4780-9D8D-ACFE1185FF50}"/>
              </a:ext>
            </a:extLst>
          </p:cNvPr>
          <p:cNvSpPr/>
          <p:nvPr/>
        </p:nvSpPr>
        <p:spPr>
          <a:xfrm rot="2722113">
            <a:off x="4253008" y="3198701"/>
            <a:ext cx="937540" cy="937540"/>
          </a:xfrm>
          <a:prstGeom prst="rec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10000"/>
                  <a:lumOff val="90000"/>
                </a:schemeClr>
              </a:solidFill>
            </a:endParaRPr>
          </a:p>
        </p:txBody>
      </p:sp>
      <p:sp>
        <p:nvSpPr>
          <p:cNvPr id="37" name="Rectangle 36">
            <a:extLst>
              <a:ext uri="{FF2B5EF4-FFF2-40B4-BE49-F238E27FC236}">
                <a16:creationId xmlns:a16="http://schemas.microsoft.com/office/drawing/2014/main" id="{43944DC9-0413-493E-9F04-AF14B6E8D028}"/>
              </a:ext>
            </a:extLst>
          </p:cNvPr>
          <p:cNvSpPr/>
          <p:nvPr/>
        </p:nvSpPr>
        <p:spPr>
          <a:xfrm rot="2722113">
            <a:off x="5661451" y="1807239"/>
            <a:ext cx="937540" cy="937540"/>
          </a:xfrm>
          <a:prstGeom prst="rec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ardrop 1">
            <a:extLst>
              <a:ext uri="{FF2B5EF4-FFF2-40B4-BE49-F238E27FC236}">
                <a16:creationId xmlns:a16="http://schemas.microsoft.com/office/drawing/2014/main" id="{20ECCBD7-8651-453A-B27D-4344E0A20003}"/>
              </a:ext>
            </a:extLst>
          </p:cNvPr>
          <p:cNvSpPr/>
          <p:nvPr/>
        </p:nvSpPr>
        <p:spPr>
          <a:xfrm rot="18805991">
            <a:off x="4512407" y="3408591"/>
            <a:ext cx="420098" cy="415715"/>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accent6">
                  <a:lumMod val="10000"/>
                  <a:lumOff val="90000"/>
                </a:schemeClr>
              </a:solidFill>
            </a:endParaRPr>
          </a:p>
        </p:txBody>
      </p:sp>
      <p:sp>
        <p:nvSpPr>
          <p:cNvPr id="41" name="Rounded Rectangle 27">
            <a:extLst>
              <a:ext uri="{FF2B5EF4-FFF2-40B4-BE49-F238E27FC236}">
                <a16:creationId xmlns:a16="http://schemas.microsoft.com/office/drawing/2014/main" id="{C8EECDB1-DF97-457D-B311-B1CB70B4C41E}"/>
              </a:ext>
            </a:extLst>
          </p:cNvPr>
          <p:cNvSpPr/>
          <p:nvPr/>
        </p:nvSpPr>
        <p:spPr>
          <a:xfrm>
            <a:off x="10178570" y="3509114"/>
            <a:ext cx="400682" cy="307777"/>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accent6">
                  <a:lumMod val="10000"/>
                  <a:lumOff val="90000"/>
                </a:schemeClr>
              </a:solidFill>
            </a:endParaRPr>
          </a:p>
        </p:txBody>
      </p:sp>
      <p:sp>
        <p:nvSpPr>
          <p:cNvPr id="48" name="Rectangle 30">
            <a:extLst>
              <a:ext uri="{FF2B5EF4-FFF2-40B4-BE49-F238E27FC236}">
                <a16:creationId xmlns:a16="http://schemas.microsoft.com/office/drawing/2014/main" id="{3BFEE74E-183A-4C32-9BDF-AC2573B061E0}"/>
              </a:ext>
            </a:extLst>
          </p:cNvPr>
          <p:cNvSpPr/>
          <p:nvPr/>
        </p:nvSpPr>
        <p:spPr>
          <a:xfrm>
            <a:off x="5888409" y="2029240"/>
            <a:ext cx="464493" cy="463135"/>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9" name="Round Same Side Corner Rectangle 6">
            <a:extLst>
              <a:ext uri="{FF2B5EF4-FFF2-40B4-BE49-F238E27FC236}">
                <a16:creationId xmlns:a16="http://schemas.microsoft.com/office/drawing/2014/main" id="{11207448-F26A-4EF1-8764-2D6798600849}"/>
              </a:ext>
            </a:extLst>
          </p:cNvPr>
          <p:cNvSpPr/>
          <p:nvPr/>
        </p:nvSpPr>
        <p:spPr>
          <a:xfrm rot="2700000">
            <a:off x="8834190" y="1881892"/>
            <a:ext cx="190721" cy="764622"/>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8" name="Callout: Up Arrow 2">
            <a:extLst>
              <a:ext uri="{FF2B5EF4-FFF2-40B4-BE49-F238E27FC236}">
                <a16:creationId xmlns:a16="http://schemas.microsoft.com/office/drawing/2014/main" id="{E7E34441-4867-4DEE-9A78-571D8762890E}"/>
              </a:ext>
            </a:extLst>
          </p:cNvPr>
          <p:cNvSpPr/>
          <p:nvPr/>
        </p:nvSpPr>
        <p:spPr>
          <a:xfrm rot="2700000">
            <a:off x="1558833" y="2525491"/>
            <a:ext cx="1149532" cy="1793966"/>
          </a:xfrm>
          <a:prstGeom prst="upArrowCallo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28">
            <a:extLst>
              <a:ext uri="{FF2B5EF4-FFF2-40B4-BE49-F238E27FC236}">
                <a16:creationId xmlns:a16="http://schemas.microsoft.com/office/drawing/2014/main" id="{83913311-5476-4375-A1BA-1C92A6655A7F}"/>
              </a:ext>
            </a:extLst>
          </p:cNvPr>
          <p:cNvGrpSpPr/>
          <p:nvPr/>
        </p:nvGrpSpPr>
        <p:grpSpPr>
          <a:xfrm>
            <a:off x="763868" y="4815708"/>
            <a:ext cx="1966913" cy="536739"/>
            <a:chOff x="2551706" y="4414089"/>
            <a:chExt cx="3060945" cy="536739"/>
          </a:xfrm>
        </p:grpSpPr>
        <p:sp>
          <p:nvSpPr>
            <p:cNvPr id="42" name="TextBox 41">
              <a:extLst>
                <a:ext uri="{FF2B5EF4-FFF2-40B4-BE49-F238E27FC236}">
                  <a16:creationId xmlns:a16="http://schemas.microsoft.com/office/drawing/2014/main" id="{E84B6E97-48FD-4D9A-A8FD-85E5D244D625}"/>
                </a:ext>
              </a:extLst>
            </p:cNvPr>
            <p:cNvSpPr txBox="1"/>
            <p:nvPr/>
          </p:nvSpPr>
          <p:spPr>
            <a:xfrm>
              <a:off x="2551706" y="4673829"/>
              <a:ext cx="2569255" cy="276999"/>
            </a:xfrm>
            <a:prstGeom prst="rect">
              <a:avLst/>
            </a:prstGeom>
            <a:noFill/>
          </p:spPr>
          <p:txBody>
            <a:bodyPr wrap="square" rtlCol="0">
              <a:spAutoFit/>
            </a:bodyPr>
            <a:lstStyle/>
            <a:p>
              <a:pPr algn="ctr"/>
              <a:endParaRPr lang="ko-KR" altLang="en-US" sz="1200" dirty="0">
                <a:solidFill>
                  <a:schemeClr val="tx1">
                    <a:lumMod val="85000"/>
                    <a:lumOff val="15000"/>
                  </a:schemeClr>
                </a:solidFill>
                <a:cs typeface="Arial" pitchFamily="34" charset="0"/>
              </a:endParaRPr>
            </a:p>
          </p:txBody>
        </p:sp>
        <p:sp>
          <p:nvSpPr>
            <p:cNvPr id="43" name="TextBox 42">
              <a:extLst>
                <a:ext uri="{FF2B5EF4-FFF2-40B4-BE49-F238E27FC236}">
                  <a16:creationId xmlns:a16="http://schemas.microsoft.com/office/drawing/2014/main" id="{8EF11D4A-D169-4A51-AD20-69005D70F4E6}"/>
                </a:ext>
              </a:extLst>
            </p:cNvPr>
            <p:cNvSpPr txBox="1"/>
            <p:nvPr/>
          </p:nvSpPr>
          <p:spPr>
            <a:xfrm>
              <a:off x="3034890" y="4414089"/>
              <a:ext cx="2577761" cy="338554"/>
            </a:xfrm>
            <a:prstGeom prst="rect">
              <a:avLst/>
            </a:prstGeom>
            <a:noFill/>
          </p:spPr>
          <p:txBody>
            <a:bodyPr wrap="square" rtlCol="0">
              <a:spAutoFit/>
            </a:bodyPr>
            <a:lstStyle/>
            <a:p>
              <a:pPr algn="ctr"/>
              <a:r>
                <a:rPr lang="en-US" altLang="ko-KR" sz="1600" b="1" dirty="0">
                  <a:solidFill>
                    <a:schemeClr val="tx1">
                      <a:lumMod val="85000"/>
                      <a:lumOff val="15000"/>
                    </a:schemeClr>
                  </a:solidFill>
                  <a:cs typeface="Arial" pitchFamily="34" charset="0"/>
                </a:rPr>
                <a:t>The Idea</a:t>
              </a:r>
              <a:endParaRPr lang="ko-KR" altLang="en-US" sz="1600" b="1" dirty="0">
                <a:solidFill>
                  <a:schemeClr val="tx1">
                    <a:lumMod val="85000"/>
                    <a:lumOff val="15000"/>
                  </a:schemeClr>
                </a:solidFill>
                <a:cs typeface="Arial" pitchFamily="34" charset="0"/>
              </a:endParaRPr>
            </a:p>
          </p:txBody>
        </p:sp>
      </p:grpSp>
      <p:sp>
        <p:nvSpPr>
          <p:cNvPr id="44" name="Rectangle 43">
            <a:extLst>
              <a:ext uri="{FF2B5EF4-FFF2-40B4-BE49-F238E27FC236}">
                <a16:creationId xmlns:a16="http://schemas.microsoft.com/office/drawing/2014/main" id="{C608305D-46DE-443B-BB6D-CD87789078BE}"/>
              </a:ext>
            </a:extLst>
          </p:cNvPr>
          <p:cNvSpPr/>
          <p:nvPr/>
        </p:nvSpPr>
        <p:spPr>
          <a:xfrm rot="2722113">
            <a:off x="1436122" y="3198701"/>
            <a:ext cx="937540" cy="937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51">
            <a:extLst>
              <a:ext uri="{FF2B5EF4-FFF2-40B4-BE49-F238E27FC236}">
                <a16:creationId xmlns:a16="http://schemas.microsoft.com/office/drawing/2014/main" id="{B83253D3-E181-4488-9CD9-39D21527F719}"/>
              </a:ext>
            </a:extLst>
          </p:cNvPr>
          <p:cNvSpPr/>
          <p:nvPr/>
        </p:nvSpPr>
        <p:spPr>
          <a:xfrm rot="16200000" flipH="1">
            <a:off x="1631785" y="3386089"/>
            <a:ext cx="541566" cy="510026"/>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52" name="Callout: Up Arrow 3">
            <a:extLst>
              <a:ext uri="{FF2B5EF4-FFF2-40B4-BE49-F238E27FC236}">
                <a16:creationId xmlns:a16="http://schemas.microsoft.com/office/drawing/2014/main" id="{9DCF0A60-4D70-4C42-9102-051353F99F3C}"/>
              </a:ext>
            </a:extLst>
          </p:cNvPr>
          <p:cNvSpPr/>
          <p:nvPr/>
        </p:nvSpPr>
        <p:spPr>
          <a:xfrm rot="8100000">
            <a:off x="2965267" y="1612401"/>
            <a:ext cx="1149532" cy="1793966"/>
          </a:xfrm>
          <a:prstGeom prst="upArrowCallou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C8014C55-FA5A-4999-BBEF-D2D724473C65}"/>
              </a:ext>
            </a:extLst>
          </p:cNvPr>
          <p:cNvSpPr txBox="1"/>
          <p:nvPr/>
        </p:nvSpPr>
        <p:spPr>
          <a:xfrm>
            <a:off x="2484396" y="3964583"/>
            <a:ext cx="1656427" cy="584775"/>
          </a:xfrm>
          <a:prstGeom prst="rect">
            <a:avLst/>
          </a:prstGeom>
          <a:noFill/>
        </p:spPr>
        <p:txBody>
          <a:bodyPr wrap="square" rtlCol="0">
            <a:spAutoFit/>
          </a:bodyPr>
          <a:lstStyle/>
          <a:p>
            <a:pPr algn="ctr"/>
            <a:r>
              <a:rPr lang="en-US" altLang="ko-KR" sz="1600" b="1" dirty="0">
                <a:solidFill>
                  <a:schemeClr val="tx1">
                    <a:lumMod val="85000"/>
                    <a:lumOff val="15000"/>
                  </a:schemeClr>
                </a:solidFill>
                <a:cs typeface="Arial" pitchFamily="34" charset="0"/>
              </a:rPr>
              <a:t>Why Shop With Points?</a:t>
            </a:r>
          </a:p>
        </p:txBody>
      </p:sp>
      <p:sp>
        <p:nvSpPr>
          <p:cNvPr id="54" name="Rectangle 53">
            <a:extLst>
              <a:ext uri="{FF2B5EF4-FFF2-40B4-BE49-F238E27FC236}">
                <a16:creationId xmlns:a16="http://schemas.microsoft.com/office/drawing/2014/main" id="{26CB76A5-770E-4453-8538-77E9BCAF9C43}"/>
              </a:ext>
            </a:extLst>
          </p:cNvPr>
          <p:cNvSpPr/>
          <p:nvPr/>
        </p:nvSpPr>
        <p:spPr>
          <a:xfrm rot="2722113">
            <a:off x="2844565" y="1807239"/>
            <a:ext cx="937540" cy="937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7">
            <a:extLst>
              <a:ext uri="{FF2B5EF4-FFF2-40B4-BE49-F238E27FC236}">
                <a16:creationId xmlns:a16="http://schemas.microsoft.com/office/drawing/2014/main" id="{84693C49-05C6-4CD0-A900-4B843CF3016D}"/>
              </a:ext>
            </a:extLst>
          </p:cNvPr>
          <p:cNvSpPr/>
          <p:nvPr/>
        </p:nvSpPr>
        <p:spPr>
          <a:xfrm rot="18900000">
            <a:off x="3229210" y="2024643"/>
            <a:ext cx="225664" cy="502732"/>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5" name="TextBox 34">
            <a:extLst>
              <a:ext uri="{FF2B5EF4-FFF2-40B4-BE49-F238E27FC236}">
                <a16:creationId xmlns:a16="http://schemas.microsoft.com/office/drawing/2014/main" id="{93CAF3BF-E779-46A2-8141-E482B8AE65B3}"/>
              </a:ext>
            </a:extLst>
          </p:cNvPr>
          <p:cNvSpPr txBox="1"/>
          <p:nvPr/>
        </p:nvSpPr>
        <p:spPr>
          <a:xfrm>
            <a:off x="9523906" y="4692597"/>
            <a:ext cx="1656427" cy="584775"/>
          </a:xfrm>
          <a:prstGeom prst="rect">
            <a:avLst/>
          </a:prstGeom>
          <a:pattFill prst="pct5">
            <a:fgClr>
              <a:schemeClr val="accent1"/>
            </a:fgClr>
            <a:bgClr>
              <a:schemeClr val="bg1"/>
            </a:bgClr>
          </a:pattFill>
        </p:spPr>
        <p:txBody>
          <a:bodyPr wrap="square" rtlCol="0">
            <a:spAutoFit/>
          </a:bodyPr>
          <a:lstStyle/>
          <a:p>
            <a:pPr algn="ctr"/>
            <a:r>
              <a:rPr lang="en-US" altLang="ko-KR" sz="1600" b="1" dirty="0">
                <a:solidFill>
                  <a:schemeClr val="accent6">
                    <a:lumMod val="10000"/>
                    <a:lumOff val="90000"/>
                  </a:schemeClr>
                </a:solidFill>
                <a:cs typeface="Arial" pitchFamily="34" charset="0"/>
              </a:rPr>
              <a:t>Wireframe by </a:t>
            </a:r>
            <a:r>
              <a:rPr lang="en-US" altLang="ko-KR" sz="1600" b="1" dirty="0" err="1">
                <a:solidFill>
                  <a:schemeClr val="accent6">
                    <a:lumMod val="10000"/>
                    <a:lumOff val="90000"/>
                  </a:schemeClr>
                </a:solidFill>
                <a:cs typeface="Arial" pitchFamily="34" charset="0"/>
              </a:rPr>
              <a:t>Balsamiq</a:t>
            </a:r>
            <a:endParaRPr lang="en-US" altLang="ko-KR" sz="1600" b="1" dirty="0">
              <a:solidFill>
                <a:schemeClr val="accent6">
                  <a:lumMod val="10000"/>
                  <a:lumOff val="90000"/>
                </a:schemeClr>
              </a:solidFill>
              <a:cs typeface="Arial" pitchFamily="34" charset="0"/>
            </a:endParaRPr>
          </a:p>
        </p:txBody>
      </p:sp>
      <p:sp>
        <p:nvSpPr>
          <p:cNvPr id="36" name="TextBox 35">
            <a:extLst>
              <a:ext uri="{FF2B5EF4-FFF2-40B4-BE49-F238E27FC236}">
                <a16:creationId xmlns:a16="http://schemas.microsoft.com/office/drawing/2014/main" id="{9C3D528B-73CC-4A70-870D-4AD717F37730}"/>
              </a:ext>
            </a:extLst>
          </p:cNvPr>
          <p:cNvSpPr txBox="1"/>
          <p:nvPr/>
        </p:nvSpPr>
        <p:spPr>
          <a:xfrm>
            <a:off x="8098418" y="3901301"/>
            <a:ext cx="1656427" cy="830997"/>
          </a:xfrm>
          <a:prstGeom prst="rect">
            <a:avLst/>
          </a:prstGeom>
          <a:pattFill prst="pct5">
            <a:fgClr>
              <a:schemeClr val="accent1"/>
            </a:fgClr>
            <a:bgClr>
              <a:schemeClr val="bg1"/>
            </a:bgClr>
          </a:pattFill>
        </p:spPr>
        <p:txBody>
          <a:bodyPr wrap="square" rtlCol="0">
            <a:spAutoFit/>
          </a:bodyPr>
          <a:lstStyle/>
          <a:p>
            <a:pPr algn="ctr"/>
            <a:r>
              <a:rPr lang="en-US" altLang="ko-KR" sz="1600" b="1" dirty="0">
                <a:solidFill>
                  <a:schemeClr val="accent6">
                    <a:lumMod val="10000"/>
                    <a:lumOff val="90000"/>
                  </a:schemeClr>
                </a:solidFill>
                <a:cs typeface="Arial" pitchFamily="34" charset="0"/>
              </a:rPr>
              <a:t>Functional Point &amp;</a:t>
            </a:r>
            <a:br>
              <a:rPr lang="en-US" altLang="ko-KR" sz="1600" b="1" dirty="0">
                <a:solidFill>
                  <a:schemeClr val="accent6">
                    <a:lumMod val="10000"/>
                    <a:lumOff val="90000"/>
                  </a:schemeClr>
                </a:solidFill>
                <a:cs typeface="Arial" pitchFamily="34" charset="0"/>
              </a:rPr>
            </a:br>
            <a:r>
              <a:rPr lang="en-US" altLang="ko-KR" sz="1600" b="1" dirty="0">
                <a:solidFill>
                  <a:schemeClr val="accent6">
                    <a:lumMod val="10000"/>
                    <a:lumOff val="90000"/>
                  </a:schemeClr>
                </a:solidFill>
                <a:cs typeface="Arial" pitchFamily="34" charset="0"/>
              </a:rPr>
              <a:t>COCOMOII</a:t>
            </a:r>
          </a:p>
        </p:txBody>
      </p:sp>
    </p:spTree>
    <p:extLst>
      <p:ext uri="{BB962C8B-B14F-4D97-AF65-F5344CB8AC3E}">
        <p14:creationId xmlns:p14="http://schemas.microsoft.com/office/powerpoint/2010/main" val="663017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Why Shop With Points?</a:t>
            </a:r>
          </a:p>
        </p:txBody>
      </p:sp>
      <p:pic>
        <p:nvPicPr>
          <p:cNvPr id="7" name="Picture 6"/>
          <p:cNvPicPr>
            <a:picLocks noChangeAspect="1"/>
          </p:cNvPicPr>
          <p:nvPr/>
        </p:nvPicPr>
        <p:blipFill>
          <a:blip r:embed="rId3"/>
          <a:stretch>
            <a:fillRect/>
          </a:stretch>
        </p:blipFill>
        <p:spPr>
          <a:xfrm>
            <a:off x="2498247" y="1314872"/>
            <a:ext cx="7223760" cy="4461328"/>
          </a:xfrm>
          <a:prstGeom prst="rect">
            <a:avLst/>
          </a:prstGeom>
        </p:spPr>
      </p:pic>
    </p:spTree>
    <p:extLst>
      <p:ext uri="{BB962C8B-B14F-4D97-AF65-F5344CB8AC3E}">
        <p14:creationId xmlns:p14="http://schemas.microsoft.com/office/powerpoint/2010/main" val="1031144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Why Shop With Points?</a:t>
            </a:r>
          </a:p>
        </p:txBody>
      </p:sp>
      <p:pic>
        <p:nvPicPr>
          <p:cNvPr id="3" name="Picture 2"/>
          <p:cNvPicPr>
            <a:picLocks noChangeAspect="1"/>
          </p:cNvPicPr>
          <p:nvPr/>
        </p:nvPicPr>
        <p:blipFill>
          <a:blip r:embed="rId3"/>
          <a:stretch>
            <a:fillRect/>
          </a:stretch>
        </p:blipFill>
        <p:spPr>
          <a:xfrm>
            <a:off x="1492407" y="1149897"/>
            <a:ext cx="9235440" cy="5414484"/>
          </a:xfrm>
          <a:prstGeom prst="rect">
            <a:avLst/>
          </a:prstGeom>
        </p:spPr>
      </p:pic>
    </p:spTree>
    <p:extLst>
      <p:ext uri="{BB962C8B-B14F-4D97-AF65-F5344CB8AC3E}">
        <p14:creationId xmlns:p14="http://schemas.microsoft.com/office/powerpoint/2010/main" val="4143712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Why Shop With Points?</a:t>
            </a:r>
          </a:p>
        </p:txBody>
      </p:sp>
      <p:sp>
        <p:nvSpPr>
          <p:cNvPr id="3" name="Freeform 3">
            <a:extLst>
              <a:ext uri="{FF2B5EF4-FFF2-40B4-BE49-F238E27FC236}">
                <a16:creationId xmlns:a16="http://schemas.microsoft.com/office/drawing/2014/main" id="{7EE020BF-65AC-4941-B179-25A6FBC7DD0E}"/>
              </a:ext>
            </a:extLst>
          </p:cNvPr>
          <p:cNvSpPr/>
          <p:nvPr/>
        </p:nvSpPr>
        <p:spPr>
          <a:xfrm>
            <a:off x="921204" y="1835204"/>
            <a:ext cx="6099356" cy="4202142"/>
          </a:xfrm>
          <a:custGeom>
            <a:avLst/>
            <a:gdLst>
              <a:gd name="connsiteX0" fmla="*/ 0 w 4724400"/>
              <a:gd name="connsiteY0" fmla="*/ 3000375 h 3000375"/>
              <a:gd name="connsiteX1" fmla="*/ 28575 w 4724400"/>
              <a:gd name="connsiteY1" fmla="*/ 0 h 3000375"/>
              <a:gd name="connsiteX2" fmla="*/ 4724400 w 4724400"/>
              <a:gd name="connsiteY2" fmla="*/ 19050 h 3000375"/>
              <a:gd name="connsiteX3" fmla="*/ 2838450 w 4724400"/>
              <a:gd name="connsiteY3" fmla="*/ 1514475 h 3000375"/>
              <a:gd name="connsiteX0" fmla="*/ 0 w 4714875"/>
              <a:gd name="connsiteY0" fmla="*/ 3028950 h 3028950"/>
              <a:gd name="connsiteX1" fmla="*/ 28575 w 4714875"/>
              <a:gd name="connsiteY1" fmla="*/ 28575 h 3028950"/>
              <a:gd name="connsiteX2" fmla="*/ 4714875 w 4714875"/>
              <a:gd name="connsiteY2" fmla="*/ 0 h 3028950"/>
              <a:gd name="connsiteX3" fmla="*/ 2838450 w 4714875"/>
              <a:gd name="connsiteY3" fmla="*/ 1543050 h 3028950"/>
              <a:gd name="connsiteX0" fmla="*/ 0 w 4714875"/>
              <a:gd name="connsiteY0" fmla="*/ 3028950 h 3028950"/>
              <a:gd name="connsiteX1" fmla="*/ 0 w 4714875"/>
              <a:gd name="connsiteY1" fmla="*/ 28575 h 3028950"/>
              <a:gd name="connsiteX2" fmla="*/ 4714875 w 4714875"/>
              <a:gd name="connsiteY2" fmla="*/ 0 h 3028950"/>
              <a:gd name="connsiteX3" fmla="*/ 2838450 w 4714875"/>
              <a:gd name="connsiteY3" fmla="*/ 1543050 h 3028950"/>
              <a:gd name="connsiteX0" fmla="*/ 0 w 4723502"/>
              <a:gd name="connsiteY0" fmla="*/ 4202142 h 4202142"/>
              <a:gd name="connsiteX1" fmla="*/ 8627 w 4723502"/>
              <a:gd name="connsiteY1" fmla="*/ 28575 h 4202142"/>
              <a:gd name="connsiteX2" fmla="*/ 4723502 w 4723502"/>
              <a:gd name="connsiteY2" fmla="*/ 0 h 4202142"/>
              <a:gd name="connsiteX3" fmla="*/ 2847077 w 4723502"/>
              <a:gd name="connsiteY3" fmla="*/ 1543050 h 4202142"/>
              <a:gd name="connsiteX0" fmla="*/ 0 w 4723502"/>
              <a:gd name="connsiteY0" fmla="*/ 4202142 h 4202142"/>
              <a:gd name="connsiteX1" fmla="*/ 8627 w 4723502"/>
              <a:gd name="connsiteY1" fmla="*/ 28575 h 4202142"/>
              <a:gd name="connsiteX2" fmla="*/ 4723502 w 4723502"/>
              <a:gd name="connsiteY2" fmla="*/ 0 h 4202142"/>
              <a:gd name="connsiteX3" fmla="*/ 2890209 w 4723502"/>
              <a:gd name="connsiteY3" fmla="*/ 1913986 h 4202142"/>
              <a:gd name="connsiteX0" fmla="*/ 0 w 4723502"/>
              <a:gd name="connsiteY0" fmla="*/ 4202142 h 4208612"/>
              <a:gd name="connsiteX1" fmla="*/ 8627 w 4723502"/>
              <a:gd name="connsiteY1" fmla="*/ 28575 h 4208612"/>
              <a:gd name="connsiteX2" fmla="*/ 4723502 w 4723502"/>
              <a:gd name="connsiteY2" fmla="*/ 0 h 4208612"/>
              <a:gd name="connsiteX3" fmla="*/ 8986 w 4723502"/>
              <a:gd name="connsiteY3" fmla="*/ 4208612 h 4208612"/>
              <a:gd name="connsiteX0" fmla="*/ 0 w 4723502"/>
              <a:gd name="connsiteY0" fmla="*/ 4202142 h 4202142"/>
              <a:gd name="connsiteX1" fmla="*/ 8627 w 4723502"/>
              <a:gd name="connsiteY1" fmla="*/ 28575 h 4202142"/>
              <a:gd name="connsiteX2" fmla="*/ 4723502 w 4723502"/>
              <a:gd name="connsiteY2" fmla="*/ 0 h 4202142"/>
              <a:gd name="connsiteX3" fmla="*/ 2381250 w 4723502"/>
              <a:gd name="connsiteY3" fmla="*/ 2086514 h 4202142"/>
            </a:gdLst>
            <a:ahLst/>
            <a:cxnLst>
              <a:cxn ang="0">
                <a:pos x="connsiteX0" y="connsiteY0"/>
              </a:cxn>
              <a:cxn ang="0">
                <a:pos x="connsiteX1" y="connsiteY1"/>
              </a:cxn>
              <a:cxn ang="0">
                <a:pos x="connsiteX2" y="connsiteY2"/>
              </a:cxn>
              <a:cxn ang="0">
                <a:pos x="connsiteX3" y="connsiteY3"/>
              </a:cxn>
            </a:cxnLst>
            <a:rect l="l" t="t" r="r" b="b"/>
            <a:pathLst>
              <a:path w="4723502" h="4202142">
                <a:moveTo>
                  <a:pt x="0" y="4202142"/>
                </a:moveTo>
                <a:cubicBezTo>
                  <a:pt x="2876" y="2810953"/>
                  <a:pt x="5751" y="1419764"/>
                  <a:pt x="8627" y="28575"/>
                </a:cubicBezTo>
                <a:lnTo>
                  <a:pt x="4723502" y="0"/>
                </a:lnTo>
                <a:lnTo>
                  <a:pt x="2381250" y="2086514"/>
                </a:lnTo>
              </a:path>
            </a:pathLst>
          </a:custGeom>
          <a:ln w="50800">
            <a:solidFill>
              <a:schemeClr val="accent2"/>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sp>
        <p:nvSpPr>
          <p:cNvPr id="4" name="Isosceles Triangle 3">
            <a:extLst>
              <a:ext uri="{FF2B5EF4-FFF2-40B4-BE49-F238E27FC236}">
                <a16:creationId xmlns:a16="http://schemas.microsoft.com/office/drawing/2014/main" id="{ABA47619-9107-45F2-8AE6-3328CEA2CC77}"/>
              </a:ext>
            </a:extLst>
          </p:cNvPr>
          <p:cNvSpPr/>
          <p:nvPr/>
        </p:nvSpPr>
        <p:spPr>
          <a:xfrm rot="14109534">
            <a:off x="3761394" y="3857711"/>
            <a:ext cx="286380" cy="246879"/>
          </a:xfrm>
          <a:prstGeom prst="triangl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 name="Freeform 6">
            <a:extLst>
              <a:ext uri="{FF2B5EF4-FFF2-40B4-BE49-F238E27FC236}">
                <a16:creationId xmlns:a16="http://schemas.microsoft.com/office/drawing/2014/main" id="{6DBC4EA4-CB4B-44BD-B331-269F353E5B67}"/>
              </a:ext>
            </a:extLst>
          </p:cNvPr>
          <p:cNvSpPr/>
          <p:nvPr/>
        </p:nvSpPr>
        <p:spPr>
          <a:xfrm rot="10800000">
            <a:off x="5168258" y="1835202"/>
            <a:ext cx="6112657" cy="4202144"/>
          </a:xfrm>
          <a:custGeom>
            <a:avLst/>
            <a:gdLst>
              <a:gd name="connsiteX0" fmla="*/ 0 w 4724400"/>
              <a:gd name="connsiteY0" fmla="*/ 3000375 h 3000375"/>
              <a:gd name="connsiteX1" fmla="*/ 28575 w 4724400"/>
              <a:gd name="connsiteY1" fmla="*/ 0 h 3000375"/>
              <a:gd name="connsiteX2" fmla="*/ 4724400 w 4724400"/>
              <a:gd name="connsiteY2" fmla="*/ 19050 h 3000375"/>
              <a:gd name="connsiteX3" fmla="*/ 2838450 w 4724400"/>
              <a:gd name="connsiteY3" fmla="*/ 1514475 h 3000375"/>
              <a:gd name="connsiteX0" fmla="*/ 0 w 4714875"/>
              <a:gd name="connsiteY0" fmla="*/ 3028950 h 3028950"/>
              <a:gd name="connsiteX1" fmla="*/ 28575 w 4714875"/>
              <a:gd name="connsiteY1" fmla="*/ 28575 h 3028950"/>
              <a:gd name="connsiteX2" fmla="*/ 4714875 w 4714875"/>
              <a:gd name="connsiteY2" fmla="*/ 0 h 3028950"/>
              <a:gd name="connsiteX3" fmla="*/ 2838450 w 4714875"/>
              <a:gd name="connsiteY3" fmla="*/ 1543050 h 3028950"/>
              <a:gd name="connsiteX0" fmla="*/ 0 w 4714875"/>
              <a:gd name="connsiteY0" fmla="*/ 3028950 h 3028950"/>
              <a:gd name="connsiteX1" fmla="*/ 0 w 4714875"/>
              <a:gd name="connsiteY1" fmla="*/ 28575 h 3028950"/>
              <a:gd name="connsiteX2" fmla="*/ 4714875 w 4714875"/>
              <a:gd name="connsiteY2" fmla="*/ 0 h 3028950"/>
              <a:gd name="connsiteX3" fmla="*/ 2838450 w 4714875"/>
              <a:gd name="connsiteY3" fmla="*/ 1543050 h 3028950"/>
              <a:gd name="connsiteX0" fmla="*/ 60385 w 4775260"/>
              <a:gd name="connsiteY0" fmla="*/ 4216700 h 4216700"/>
              <a:gd name="connsiteX1" fmla="*/ 0 w 4775260"/>
              <a:gd name="connsiteY1" fmla="*/ 0 h 4216700"/>
              <a:gd name="connsiteX2" fmla="*/ 4775260 w 4775260"/>
              <a:gd name="connsiteY2" fmla="*/ 1187750 h 4216700"/>
              <a:gd name="connsiteX3" fmla="*/ 2898835 w 4775260"/>
              <a:gd name="connsiteY3" fmla="*/ 2730800 h 4216700"/>
              <a:gd name="connsiteX0" fmla="*/ 0 w 4775260"/>
              <a:gd name="connsiteY0" fmla="*/ 4216700 h 4216700"/>
              <a:gd name="connsiteX1" fmla="*/ 0 w 4775260"/>
              <a:gd name="connsiteY1" fmla="*/ 0 h 4216700"/>
              <a:gd name="connsiteX2" fmla="*/ 4775260 w 4775260"/>
              <a:gd name="connsiteY2" fmla="*/ 1187750 h 4216700"/>
              <a:gd name="connsiteX3" fmla="*/ 2898835 w 4775260"/>
              <a:gd name="connsiteY3" fmla="*/ 2730800 h 4216700"/>
              <a:gd name="connsiteX0" fmla="*/ 0 w 4827019"/>
              <a:gd name="connsiteY0" fmla="*/ 4216700 h 4216700"/>
              <a:gd name="connsiteX1" fmla="*/ 0 w 4827019"/>
              <a:gd name="connsiteY1" fmla="*/ 0 h 4216700"/>
              <a:gd name="connsiteX2" fmla="*/ 4827019 w 4827019"/>
              <a:gd name="connsiteY2" fmla="*/ 31811 h 4216700"/>
              <a:gd name="connsiteX3" fmla="*/ 2898835 w 4827019"/>
              <a:gd name="connsiteY3" fmla="*/ 2730800 h 4216700"/>
              <a:gd name="connsiteX0" fmla="*/ 0 w 4827019"/>
              <a:gd name="connsiteY0" fmla="*/ 4216700 h 4216700"/>
              <a:gd name="connsiteX1" fmla="*/ 0 w 4827019"/>
              <a:gd name="connsiteY1" fmla="*/ 0 h 4216700"/>
              <a:gd name="connsiteX2" fmla="*/ 4827019 w 4827019"/>
              <a:gd name="connsiteY2" fmla="*/ 31811 h 4216700"/>
              <a:gd name="connsiteX3" fmla="*/ 8986 w 4827019"/>
              <a:gd name="connsiteY3" fmla="*/ 4214543 h 4216700"/>
              <a:gd name="connsiteX0" fmla="*/ 0 w 4827019"/>
              <a:gd name="connsiteY0" fmla="*/ 4216700 h 4216700"/>
              <a:gd name="connsiteX1" fmla="*/ 0 w 4827019"/>
              <a:gd name="connsiteY1" fmla="*/ 0 h 4216700"/>
              <a:gd name="connsiteX2" fmla="*/ 4827019 w 4827019"/>
              <a:gd name="connsiteY2" fmla="*/ 31811 h 4216700"/>
              <a:gd name="connsiteX3" fmla="*/ 2407129 w 4827019"/>
              <a:gd name="connsiteY3" fmla="*/ 2101072 h 4216700"/>
            </a:gdLst>
            <a:ahLst/>
            <a:cxnLst>
              <a:cxn ang="0">
                <a:pos x="connsiteX0" y="connsiteY0"/>
              </a:cxn>
              <a:cxn ang="0">
                <a:pos x="connsiteX1" y="connsiteY1"/>
              </a:cxn>
              <a:cxn ang="0">
                <a:pos x="connsiteX2" y="connsiteY2"/>
              </a:cxn>
              <a:cxn ang="0">
                <a:pos x="connsiteX3" y="connsiteY3"/>
              </a:cxn>
            </a:cxnLst>
            <a:rect l="l" t="t" r="r" b="b"/>
            <a:pathLst>
              <a:path w="4827019" h="4216700">
                <a:moveTo>
                  <a:pt x="0" y="4216700"/>
                </a:moveTo>
                <a:lnTo>
                  <a:pt x="0" y="0"/>
                </a:lnTo>
                <a:lnTo>
                  <a:pt x="4827019" y="31811"/>
                </a:lnTo>
                <a:lnTo>
                  <a:pt x="2407129" y="2101072"/>
                </a:lnTo>
              </a:path>
            </a:pathLst>
          </a:custGeom>
          <a:ln w="50800">
            <a:solidFill>
              <a:schemeClr val="accent1"/>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sp>
        <p:nvSpPr>
          <p:cNvPr id="6" name="Isosceles Triangle 5">
            <a:extLst>
              <a:ext uri="{FF2B5EF4-FFF2-40B4-BE49-F238E27FC236}">
                <a16:creationId xmlns:a16="http://schemas.microsoft.com/office/drawing/2014/main" id="{9412D3B0-9FCC-404E-8BEF-A8B7D94A91F6}"/>
              </a:ext>
            </a:extLst>
          </p:cNvPr>
          <p:cNvSpPr/>
          <p:nvPr/>
        </p:nvSpPr>
        <p:spPr>
          <a:xfrm rot="3309534">
            <a:off x="8095472" y="3804557"/>
            <a:ext cx="286380" cy="246879"/>
          </a:xfrm>
          <a:prstGeom prst="triangl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0" name="TextBox 9">
            <a:extLst>
              <a:ext uri="{FF2B5EF4-FFF2-40B4-BE49-F238E27FC236}">
                <a16:creationId xmlns:a16="http://schemas.microsoft.com/office/drawing/2014/main" id="{36818295-81AB-4DB1-9B89-45A5DD7177C3}"/>
              </a:ext>
            </a:extLst>
          </p:cNvPr>
          <p:cNvSpPr txBox="1"/>
          <p:nvPr/>
        </p:nvSpPr>
        <p:spPr>
          <a:xfrm>
            <a:off x="1095642" y="2049831"/>
            <a:ext cx="4537062" cy="523220"/>
          </a:xfrm>
          <a:prstGeom prst="rect">
            <a:avLst/>
          </a:prstGeom>
          <a:noFill/>
        </p:spPr>
        <p:txBody>
          <a:bodyPr wrap="square" rtlCol="0">
            <a:spAutoFit/>
          </a:bodyPr>
          <a:lstStyle/>
          <a:p>
            <a:r>
              <a:rPr lang="en-US" altLang="ko-KR" sz="1400" dirty="0">
                <a:solidFill>
                  <a:schemeClr val="tx1">
                    <a:lumMod val="75000"/>
                    <a:lumOff val="25000"/>
                  </a:schemeClr>
                </a:solidFill>
                <a:cs typeface="Arial" pitchFamily="34" charset="0"/>
              </a:rPr>
              <a:t>To see your business from users’ point of view</a:t>
            </a:r>
          </a:p>
          <a:p>
            <a:r>
              <a:rPr lang="en-US" altLang="ko-KR" sz="1400" dirty="0">
                <a:solidFill>
                  <a:schemeClr val="tx1">
                    <a:lumMod val="75000"/>
                    <a:lumOff val="25000"/>
                  </a:schemeClr>
                </a:solidFill>
                <a:cs typeface="Arial" pitchFamily="34" charset="0"/>
              </a:rPr>
              <a:t>To have a low price but highly intriguing advertisement</a:t>
            </a:r>
          </a:p>
        </p:txBody>
      </p:sp>
      <p:sp>
        <p:nvSpPr>
          <p:cNvPr id="13" name="TextBox 12">
            <a:extLst>
              <a:ext uri="{FF2B5EF4-FFF2-40B4-BE49-F238E27FC236}">
                <a16:creationId xmlns:a16="http://schemas.microsoft.com/office/drawing/2014/main" id="{17DE63AD-D503-4615-B8CA-6B4F078D0F48}"/>
              </a:ext>
            </a:extLst>
          </p:cNvPr>
          <p:cNvSpPr txBox="1"/>
          <p:nvPr/>
        </p:nvSpPr>
        <p:spPr>
          <a:xfrm>
            <a:off x="6521508" y="5244938"/>
            <a:ext cx="4708364" cy="523220"/>
          </a:xfrm>
          <a:prstGeom prst="rect">
            <a:avLst/>
          </a:prstGeom>
          <a:noFill/>
        </p:spPr>
        <p:txBody>
          <a:bodyPr wrap="square" rtlCol="0">
            <a:spAutoFit/>
          </a:bodyPr>
          <a:lstStyle/>
          <a:p>
            <a:r>
              <a:rPr lang="en-US" altLang="ko-KR" sz="1400" dirty="0">
                <a:solidFill>
                  <a:schemeClr val="tx1">
                    <a:lumMod val="75000"/>
                    <a:lumOff val="25000"/>
                  </a:schemeClr>
                </a:solidFill>
                <a:cs typeface="Arial" pitchFamily="34" charset="0"/>
              </a:rPr>
              <a:t>To be an incentive for the customers to make a purchase</a:t>
            </a:r>
          </a:p>
          <a:p>
            <a:r>
              <a:rPr lang="en-US" altLang="ko-KR" sz="1400" dirty="0">
                <a:solidFill>
                  <a:schemeClr val="tx1">
                    <a:lumMod val="75000"/>
                    <a:lumOff val="25000"/>
                  </a:schemeClr>
                </a:solidFill>
                <a:cs typeface="Arial" pitchFamily="34" charset="0"/>
              </a:rPr>
              <a:t>To motivate customers to leave a proper review </a:t>
            </a:r>
          </a:p>
        </p:txBody>
      </p:sp>
      <p:sp>
        <p:nvSpPr>
          <p:cNvPr id="18" name="TextBox 17">
            <a:extLst>
              <a:ext uri="{FF2B5EF4-FFF2-40B4-BE49-F238E27FC236}">
                <a16:creationId xmlns:a16="http://schemas.microsoft.com/office/drawing/2014/main" id="{E135CC5E-7A02-4A03-9BF6-D8DA05A6CE11}"/>
              </a:ext>
            </a:extLst>
          </p:cNvPr>
          <p:cNvSpPr txBox="1"/>
          <p:nvPr/>
        </p:nvSpPr>
        <p:spPr>
          <a:xfrm>
            <a:off x="9917330" y="4681747"/>
            <a:ext cx="787192" cy="338554"/>
          </a:xfrm>
          <a:prstGeom prst="rect">
            <a:avLst/>
          </a:prstGeom>
          <a:noFill/>
        </p:spPr>
        <p:txBody>
          <a:bodyPr wrap="square" rtlCol="0">
            <a:spAutoFit/>
          </a:bodyPr>
          <a:lstStyle/>
          <a:p>
            <a:r>
              <a:rPr lang="en-US" altLang="ko-KR" sz="1600" b="1" u="sng" dirty="0">
                <a:solidFill>
                  <a:schemeClr val="tx1">
                    <a:lumMod val="75000"/>
                    <a:lumOff val="25000"/>
                  </a:schemeClr>
                </a:solidFill>
                <a:effectLst>
                  <a:glow rad="127000">
                    <a:schemeClr val="accent1">
                      <a:alpha val="0"/>
                    </a:schemeClr>
                  </a:glow>
                  <a:outerShdw blurRad="38100" dist="38100" dir="2700000" algn="tl">
                    <a:srgbClr val="000000">
                      <a:alpha val="43137"/>
                    </a:srgbClr>
                  </a:outerShdw>
                </a:effectLst>
                <a:cs typeface="Arial" pitchFamily="34" charset="0"/>
              </a:rPr>
              <a:t>Users</a:t>
            </a:r>
            <a:endParaRPr lang="ko-KR" altLang="en-US" sz="1600" b="1" u="sng" dirty="0">
              <a:solidFill>
                <a:schemeClr val="tx1">
                  <a:lumMod val="75000"/>
                  <a:lumOff val="25000"/>
                </a:schemeClr>
              </a:solidFill>
              <a:effectLst>
                <a:glow rad="127000">
                  <a:schemeClr val="accent1">
                    <a:alpha val="0"/>
                  </a:schemeClr>
                </a:glow>
                <a:outerShdw blurRad="38100" dist="38100" dir="2700000" algn="tl">
                  <a:srgbClr val="000000">
                    <a:alpha val="43137"/>
                  </a:srgbClr>
                </a:outerShdw>
              </a:effectLst>
              <a:cs typeface="Arial" pitchFamily="34" charset="0"/>
            </a:endParaRPr>
          </a:p>
        </p:txBody>
      </p:sp>
      <p:sp>
        <p:nvSpPr>
          <p:cNvPr id="19" name="Rectangle 18">
            <a:extLst>
              <a:ext uri="{FF2B5EF4-FFF2-40B4-BE49-F238E27FC236}">
                <a16:creationId xmlns:a16="http://schemas.microsoft.com/office/drawing/2014/main" id="{879E9534-2A28-4893-BFBB-19EACA6220D9}"/>
              </a:ext>
            </a:extLst>
          </p:cNvPr>
          <p:cNvSpPr>
            <a:spLocks noChangeAspect="1"/>
          </p:cNvSpPr>
          <p:nvPr/>
        </p:nvSpPr>
        <p:spPr>
          <a:xfrm>
            <a:off x="9727484" y="3468976"/>
            <a:ext cx="1166885" cy="1166885"/>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effectLst>
                <a:glow rad="127000">
                  <a:schemeClr val="accent1">
                    <a:alpha val="0"/>
                  </a:schemeClr>
                </a:glow>
              </a:effectLst>
            </a:endParaRPr>
          </a:p>
        </p:txBody>
      </p:sp>
      <p:sp>
        <p:nvSpPr>
          <p:cNvPr id="20" name="Round Same Side Corner Rectangle 8">
            <a:extLst>
              <a:ext uri="{FF2B5EF4-FFF2-40B4-BE49-F238E27FC236}">
                <a16:creationId xmlns:a16="http://schemas.microsoft.com/office/drawing/2014/main" id="{56043AF6-F47C-4614-98E4-10CACA11673E}"/>
              </a:ext>
            </a:extLst>
          </p:cNvPr>
          <p:cNvSpPr>
            <a:spLocks noChangeAspect="1"/>
          </p:cNvSpPr>
          <p:nvPr/>
        </p:nvSpPr>
        <p:spPr>
          <a:xfrm>
            <a:off x="10128046" y="3569041"/>
            <a:ext cx="365760" cy="963320"/>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bg1"/>
          </a:solidFill>
          <a:ln w="3810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ffectLst>
                <a:glow rad="127000">
                  <a:schemeClr val="accent1">
                    <a:alpha val="0"/>
                  </a:schemeClr>
                </a:glow>
              </a:effectLst>
            </a:endParaRPr>
          </a:p>
        </p:txBody>
      </p:sp>
      <p:grpSp>
        <p:nvGrpSpPr>
          <p:cNvPr id="22" name="Group 21"/>
          <p:cNvGrpSpPr>
            <a:grpSpLocks noChangeAspect="1"/>
          </p:cNvGrpSpPr>
          <p:nvPr/>
        </p:nvGrpSpPr>
        <p:grpSpPr>
          <a:xfrm rot="19917947">
            <a:off x="6991098" y="1825860"/>
            <a:ext cx="822960" cy="1758128"/>
            <a:chOff x="1359132" y="345882"/>
            <a:chExt cx="1966239" cy="4200564"/>
          </a:xfrm>
        </p:grpSpPr>
        <p:grpSp>
          <p:nvGrpSpPr>
            <p:cNvPr id="23" name="Group 22"/>
            <p:cNvGrpSpPr/>
            <p:nvPr/>
          </p:nvGrpSpPr>
          <p:grpSpPr>
            <a:xfrm>
              <a:off x="2073901" y="2186669"/>
              <a:ext cx="501313" cy="2359777"/>
              <a:chOff x="2810055" y="1677194"/>
              <a:chExt cx="535258" cy="2519562"/>
            </a:xfrm>
          </p:grpSpPr>
          <p:sp>
            <p:nvSpPr>
              <p:cNvPr id="36" name="Rectangle 8"/>
              <p:cNvSpPr/>
              <p:nvPr/>
            </p:nvSpPr>
            <p:spPr>
              <a:xfrm>
                <a:off x="2810675" y="3399597"/>
                <a:ext cx="534638" cy="779141"/>
              </a:xfrm>
              <a:custGeom>
                <a:avLst/>
                <a:gdLst/>
                <a:ahLst/>
                <a:cxnLst/>
                <a:rect l="l" t="t" r="r" b="b"/>
                <a:pathLst>
                  <a:path w="1802378" h="1800199">
                    <a:moveTo>
                      <a:pt x="0" y="0"/>
                    </a:moveTo>
                    <a:lnTo>
                      <a:pt x="1802378" y="0"/>
                    </a:lnTo>
                    <a:lnTo>
                      <a:pt x="1802378" y="289727"/>
                    </a:lnTo>
                    <a:lnTo>
                      <a:pt x="1801366" y="289727"/>
                    </a:lnTo>
                    <a:lnTo>
                      <a:pt x="901188" y="1800199"/>
                    </a:lnTo>
                    <a:lnTo>
                      <a:pt x="1012" y="289727"/>
                    </a:lnTo>
                    <a:lnTo>
                      <a:pt x="0" y="289727"/>
                    </a:lnTo>
                    <a:lnTo>
                      <a:pt x="0" y="288030"/>
                    </a:lnTo>
                    <a:close/>
                  </a:path>
                </a:pathLst>
              </a:custGeom>
              <a:gradFill>
                <a:gsLst>
                  <a:gs pos="0">
                    <a:schemeClr val="accent2">
                      <a:lumMod val="70000"/>
                      <a:lumOff val="30000"/>
                    </a:schemeClr>
                  </a:gs>
                  <a:gs pos="100000">
                    <a:schemeClr val="accent2">
                      <a:lumMod val="70000"/>
                      <a:lumOff val="3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Rectangle 8"/>
              <p:cNvSpPr/>
              <p:nvPr/>
            </p:nvSpPr>
            <p:spPr>
              <a:xfrm>
                <a:off x="2984722" y="3392706"/>
                <a:ext cx="180870" cy="787996"/>
              </a:xfrm>
              <a:custGeom>
                <a:avLst/>
                <a:gdLst>
                  <a:gd name="connsiteX0" fmla="*/ 0 w 1359043"/>
                  <a:gd name="connsiteY0" fmla="*/ 0 h 1813992"/>
                  <a:gd name="connsiteX1" fmla="*/ 1359043 w 1359043"/>
                  <a:gd name="connsiteY1" fmla="*/ 0 h 1813992"/>
                  <a:gd name="connsiteX2" fmla="*/ 1359043 w 1359043"/>
                  <a:gd name="connsiteY2" fmla="*/ 212596 h 1813992"/>
                  <a:gd name="connsiteX3" fmla="*/ 806822 w 1359043"/>
                  <a:gd name="connsiteY3" fmla="*/ 1813992 h 1813992"/>
                  <a:gd name="connsiteX4" fmla="*/ 1012 w 1359043"/>
                  <a:gd name="connsiteY4" fmla="*/ 289727 h 1813992"/>
                  <a:gd name="connsiteX5" fmla="*/ 0 w 1359043"/>
                  <a:gd name="connsiteY5" fmla="*/ 289727 h 1813992"/>
                  <a:gd name="connsiteX6" fmla="*/ 0 w 1359043"/>
                  <a:gd name="connsiteY6" fmla="*/ 288030 h 1813992"/>
                  <a:gd name="connsiteX7" fmla="*/ 0 w 1359043"/>
                  <a:gd name="connsiteY7" fmla="*/ 0 h 1813992"/>
                  <a:gd name="connsiteX0" fmla="*/ 0 w 1359043"/>
                  <a:gd name="connsiteY0" fmla="*/ 0 h 1820658"/>
                  <a:gd name="connsiteX1" fmla="*/ 1359043 w 1359043"/>
                  <a:gd name="connsiteY1" fmla="*/ 0 h 1820658"/>
                  <a:gd name="connsiteX2" fmla="*/ 1359043 w 1359043"/>
                  <a:gd name="connsiteY2" fmla="*/ 212596 h 1820658"/>
                  <a:gd name="connsiteX3" fmla="*/ 720119 w 1359043"/>
                  <a:gd name="connsiteY3" fmla="*/ 1820658 h 1820658"/>
                  <a:gd name="connsiteX4" fmla="*/ 1012 w 1359043"/>
                  <a:gd name="connsiteY4" fmla="*/ 289727 h 1820658"/>
                  <a:gd name="connsiteX5" fmla="*/ 0 w 1359043"/>
                  <a:gd name="connsiteY5" fmla="*/ 289727 h 1820658"/>
                  <a:gd name="connsiteX6" fmla="*/ 0 w 1359043"/>
                  <a:gd name="connsiteY6" fmla="*/ 288030 h 1820658"/>
                  <a:gd name="connsiteX7" fmla="*/ 0 w 1359043"/>
                  <a:gd name="connsiteY7" fmla="*/ 0 h 182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59043" h="1820658">
                    <a:moveTo>
                      <a:pt x="0" y="0"/>
                    </a:moveTo>
                    <a:lnTo>
                      <a:pt x="1359043" y="0"/>
                    </a:lnTo>
                    <a:lnTo>
                      <a:pt x="1359043" y="212596"/>
                    </a:lnTo>
                    <a:lnTo>
                      <a:pt x="720119" y="1820658"/>
                    </a:lnTo>
                    <a:lnTo>
                      <a:pt x="1012" y="289727"/>
                    </a:lnTo>
                    <a:lnTo>
                      <a:pt x="0" y="289727"/>
                    </a:lnTo>
                    <a:lnTo>
                      <a:pt x="0" y="288030"/>
                    </a:lnTo>
                    <a:lnTo>
                      <a:pt x="0" y="0"/>
                    </a:lnTo>
                    <a:close/>
                  </a:path>
                </a:pathLst>
              </a:custGeom>
              <a:gradFill>
                <a:gsLst>
                  <a:gs pos="0">
                    <a:schemeClr val="accent2">
                      <a:lumMod val="50000"/>
                      <a:lumOff val="50000"/>
                    </a:schemeClr>
                  </a:gs>
                  <a:gs pos="100000">
                    <a:schemeClr val="accent2">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Rectangle 8"/>
              <p:cNvSpPr/>
              <p:nvPr/>
            </p:nvSpPr>
            <p:spPr>
              <a:xfrm>
                <a:off x="2810055" y="3399597"/>
                <a:ext cx="264192" cy="763141"/>
              </a:xfrm>
              <a:custGeom>
                <a:avLst/>
                <a:gdLst>
                  <a:gd name="connsiteX0" fmla="*/ 0 w 1345558"/>
                  <a:gd name="connsiteY0" fmla="*/ 0 h 1783227"/>
                  <a:gd name="connsiteX1" fmla="*/ 897414 w 1345558"/>
                  <a:gd name="connsiteY1" fmla="*/ 0 h 1783227"/>
                  <a:gd name="connsiteX2" fmla="*/ 901843 w 1345558"/>
                  <a:gd name="connsiteY2" fmla="*/ 212596 h 1783227"/>
                  <a:gd name="connsiteX3" fmla="*/ 1345558 w 1345558"/>
                  <a:gd name="connsiteY3" fmla="*/ 1783227 h 1783227"/>
                  <a:gd name="connsiteX4" fmla="*/ 1012 w 1345558"/>
                  <a:gd name="connsiteY4" fmla="*/ 289727 h 1783227"/>
                  <a:gd name="connsiteX5" fmla="*/ 0 w 1345558"/>
                  <a:gd name="connsiteY5" fmla="*/ 289727 h 1783227"/>
                  <a:gd name="connsiteX6" fmla="*/ 0 w 1345558"/>
                  <a:gd name="connsiteY6" fmla="*/ 288030 h 1783227"/>
                  <a:gd name="connsiteX7" fmla="*/ 0 w 1345558"/>
                  <a:gd name="connsiteY7" fmla="*/ 0 h 1783227"/>
                  <a:gd name="connsiteX0" fmla="*/ 0 w 1331023"/>
                  <a:gd name="connsiteY0" fmla="*/ 0 h 1763232"/>
                  <a:gd name="connsiteX1" fmla="*/ 897414 w 1331023"/>
                  <a:gd name="connsiteY1" fmla="*/ 0 h 1763232"/>
                  <a:gd name="connsiteX2" fmla="*/ 901843 w 1331023"/>
                  <a:gd name="connsiteY2" fmla="*/ 212596 h 1763232"/>
                  <a:gd name="connsiteX3" fmla="*/ 1331023 w 1331023"/>
                  <a:gd name="connsiteY3" fmla="*/ 1763232 h 1763232"/>
                  <a:gd name="connsiteX4" fmla="*/ 1012 w 1331023"/>
                  <a:gd name="connsiteY4" fmla="*/ 289727 h 1763232"/>
                  <a:gd name="connsiteX5" fmla="*/ 0 w 1331023"/>
                  <a:gd name="connsiteY5" fmla="*/ 289727 h 1763232"/>
                  <a:gd name="connsiteX6" fmla="*/ 0 w 1331023"/>
                  <a:gd name="connsiteY6" fmla="*/ 288030 h 1763232"/>
                  <a:gd name="connsiteX7" fmla="*/ 0 w 1331023"/>
                  <a:gd name="connsiteY7" fmla="*/ 0 h 1763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1023" h="1763232">
                    <a:moveTo>
                      <a:pt x="0" y="0"/>
                    </a:moveTo>
                    <a:lnTo>
                      <a:pt x="897414" y="0"/>
                    </a:lnTo>
                    <a:cubicBezTo>
                      <a:pt x="898890" y="70865"/>
                      <a:pt x="900367" y="141731"/>
                      <a:pt x="901843" y="212596"/>
                    </a:cubicBezTo>
                    <a:lnTo>
                      <a:pt x="1331023" y="1763232"/>
                    </a:lnTo>
                    <a:lnTo>
                      <a:pt x="1012" y="289727"/>
                    </a:lnTo>
                    <a:lnTo>
                      <a:pt x="0" y="289727"/>
                    </a:lnTo>
                    <a:lnTo>
                      <a:pt x="0" y="288030"/>
                    </a:lnTo>
                    <a:lnTo>
                      <a:pt x="0" y="0"/>
                    </a:lnTo>
                    <a:close/>
                  </a:path>
                </a:pathLst>
              </a:custGeom>
              <a:gradFill>
                <a:gsLst>
                  <a:gs pos="0">
                    <a:schemeClr val="accent2">
                      <a:lumMod val="30000"/>
                      <a:lumOff val="70000"/>
                    </a:schemeClr>
                  </a:gs>
                  <a:gs pos="100000">
                    <a:schemeClr val="accent2">
                      <a:lumMod val="30000"/>
                      <a:lumOff val="7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Rectangle 2"/>
              <p:cNvSpPr/>
              <p:nvPr/>
            </p:nvSpPr>
            <p:spPr>
              <a:xfrm>
                <a:off x="2811292" y="1677194"/>
                <a:ext cx="177768" cy="1815900"/>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adFill>
                <a:gsLst>
                  <a:gs pos="0">
                    <a:schemeClr val="accent1">
                      <a:lumMod val="30000"/>
                      <a:lumOff val="70000"/>
                    </a:schemeClr>
                  </a:gs>
                  <a:gs pos="100000">
                    <a:schemeClr val="accent1">
                      <a:lumMod val="30000"/>
                      <a:lumOff val="7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Rectangle 2"/>
              <p:cNvSpPr/>
              <p:nvPr/>
            </p:nvSpPr>
            <p:spPr>
              <a:xfrm>
                <a:off x="2987824" y="1677195"/>
                <a:ext cx="177768" cy="1815900"/>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adFill>
                <a:gsLst>
                  <a:gs pos="0">
                    <a:schemeClr val="accent1">
                      <a:lumMod val="50000"/>
                      <a:lumOff val="50000"/>
                    </a:schemeClr>
                  </a:gs>
                  <a:gs pos="100000">
                    <a:schemeClr val="accent1">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Rectangle 2"/>
              <p:cNvSpPr/>
              <p:nvPr/>
            </p:nvSpPr>
            <p:spPr>
              <a:xfrm>
                <a:off x="3165590" y="1677196"/>
                <a:ext cx="177768" cy="1815899"/>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Isosceles Triangle 41"/>
              <p:cNvSpPr/>
              <p:nvPr/>
            </p:nvSpPr>
            <p:spPr>
              <a:xfrm rot="10800000">
                <a:off x="2987823" y="3961239"/>
                <a:ext cx="177768" cy="235517"/>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4" name="Group 23"/>
            <p:cNvGrpSpPr/>
            <p:nvPr/>
          </p:nvGrpSpPr>
          <p:grpSpPr>
            <a:xfrm>
              <a:off x="1359132" y="345882"/>
              <a:ext cx="1966239" cy="1811155"/>
              <a:chOff x="1888981" y="1110787"/>
              <a:chExt cx="2254374" cy="2076562"/>
            </a:xfrm>
          </p:grpSpPr>
          <p:sp>
            <p:nvSpPr>
              <p:cNvPr id="25" name="Teardrop 30"/>
              <p:cNvSpPr/>
              <p:nvPr/>
            </p:nvSpPr>
            <p:spPr>
              <a:xfrm rot="8100000">
                <a:off x="2322441" y="1563466"/>
                <a:ext cx="1333455" cy="1333457"/>
              </a:xfrm>
              <a:custGeom>
                <a:avLst/>
                <a:gdLst>
                  <a:gd name="connsiteX0" fmla="*/ 293361 w 2192670"/>
                  <a:gd name="connsiteY0" fmla="*/ 1899310 h 2192671"/>
                  <a:gd name="connsiteX1" fmla="*/ 0 w 2192670"/>
                  <a:gd name="connsiteY1" fmla="*/ 1191074 h 2192671"/>
                  <a:gd name="connsiteX2" fmla="*/ 1001597 w 2192670"/>
                  <a:gd name="connsiteY2" fmla="*/ 189477 h 2192671"/>
                  <a:gd name="connsiteX3" fmla="*/ 1341342 w 2192670"/>
                  <a:gd name="connsiteY3" fmla="*/ 189477 h 2192671"/>
                  <a:gd name="connsiteX4" fmla="*/ 1530818 w 2192670"/>
                  <a:gd name="connsiteY4" fmla="*/ 0 h 2192671"/>
                  <a:gd name="connsiteX5" fmla="*/ 1806586 w 2192670"/>
                  <a:gd name="connsiteY5" fmla="*/ 0 h 2192671"/>
                  <a:gd name="connsiteX6" fmla="*/ 1996062 w 2192670"/>
                  <a:gd name="connsiteY6" fmla="*/ 189477 h 2192671"/>
                  <a:gd name="connsiteX7" fmla="*/ 2003194 w 2192670"/>
                  <a:gd name="connsiteY7" fmla="*/ 189477 h 2192671"/>
                  <a:gd name="connsiteX8" fmla="*/ 2003194 w 2192670"/>
                  <a:gd name="connsiteY8" fmla="*/ 196609 h 2192671"/>
                  <a:gd name="connsiteX9" fmla="*/ 2192670 w 2192670"/>
                  <a:gd name="connsiteY9" fmla="*/ 386085 h 2192671"/>
                  <a:gd name="connsiteX10" fmla="*/ 2192670 w 2192670"/>
                  <a:gd name="connsiteY10" fmla="*/ 661852 h 2192671"/>
                  <a:gd name="connsiteX11" fmla="*/ 2003193 w 2192670"/>
                  <a:gd name="connsiteY11" fmla="*/ 851329 h 2192671"/>
                  <a:gd name="connsiteX12" fmla="*/ 2003194 w 2192670"/>
                  <a:gd name="connsiteY12" fmla="*/ 1191074 h 2192671"/>
                  <a:gd name="connsiteX13" fmla="*/ 1001597 w 2192670"/>
                  <a:gd name="connsiteY13" fmla="*/ 2192671 h 2192671"/>
                  <a:gd name="connsiteX14" fmla="*/ 293361 w 2192670"/>
                  <a:gd name="connsiteY14" fmla="*/ 1899310 h 2192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92670" h="2192671">
                    <a:moveTo>
                      <a:pt x="293361" y="1899310"/>
                    </a:moveTo>
                    <a:cubicBezTo>
                      <a:pt x="112107" y="1718057"/>
                      <a:pt x="0" y="1467657"/>
                      <a:pt x="0" y="1191074"/>
                    </a:cubicBezTo>
                    <a:cubicBezTo>
                      <a:pt x="0" y="637907"/>
                      <a:pt x="448430" y="189477"/>
                      <a:pt x="1001597" y="189477"/>
                    </a:cubicBezTo>
                    <a:lnTo>
                      <a:pt x="1341342" y="189477"/>
                    </a:lnTo>
                    <a:lnTo>
                      <a:pt x="1530818" y="0"/>
                    </a:lnTo>
                    <a:cubicBezTo>
                      <a:pt x="1606970" y="-76151"/>
                      <a:pt x="1730435" y="-76151"/>
                      <a:pt x="1806586" y="0"/>
                    </a:cubicBezTo>
                    <a:lnTo>
                      <a:pt x="1996062" y="189477"/>
                    </a:lnTo>
                    <a:lnTo>
                      <a:pt x="2003194" y="189477"/>
                    </a:lnTo>
                    <a:lnTo>
                      <a:pt x="2003194" y="196609"/>
                    </a:lnTo>
                    <a:lnTo>
                      <a:pt x="2192670" y="386085"/>
                    </a:lnTo>
                    <a:cubicBezTo>
                      <a:pt x="2268822" y="462236"/>
                      <a:pt x="2268822" y="585701"/>
                      <a:pt x="2192670" y="661852"/>
                    </a:cubicBezTo>
                    <a:lnTo>
                      <a:pt x="2003193" y="851329"/>
                    </a:lnTo>
                    <a:cubicBezTo>
                      <a:pt x="2003193" y="964577"/>
                      <a:pt x="2003194" y="1077826"/>
                      <a:pt x="2003194" y="1191074"/>
                    </a:cubicBezTo>
                    <a:cubicBezTo>
                      <a:pt x="2003194" y="1744241"/>
                      <a:pt x="1554764" y="2192671"/>
                      <a:pt x="1001597" y="2192671"/>
                    </a:cubicBezTo>
                    <a:cubicBezTo>
                      <a:pt x="725014" y="2192671"/>
                      <a:pt x="474614" y="2080563"/>
                      <a:pt x="293361" y="1899310"/>
                    </a:cubicBezTo>
                    <a:close/>
                  </a:path>
                </a:pathLst>
              </a:cu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Trapezoid 25"/>
              <p:cNvSpPr/>
              <p:nvPr/>
            </p:nvSpPr>
            <p:spPr>
              <a:xfrm rot="10800000">
                <a:off x="2751763" y="2230194"/>
                <a:ext cx="457200" cy="783671"/>
              </a:xfrm>
              <a:prstGeom prst="trapezoid">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7" name="Rounded Rectangle 26"/>
              <p:cNvSpPr/>
              <p:nvPr/>
            </p:nvSpPr>
            <p:spPr>
              <a:xfrm rot="2700000">
                <a:off x="3710962" y="1407964"/>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8" name="Rounded Rectangle 27"/>
              <p:cNvSpPr/>
              <p:nvPr/>
            </p:nvSpPr>
            <p:spPr>
              <a:xfrm rot="18900000" flipH="1">
                <a:off x="2156327" y="1407964"/>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9" name="Rounded Rectangle 28"/>
              <p:cNvSpPr/>
              <p:nvPr/>
            </p:nvSpPr>
            <p:spPr>
              <a:xfrm>
                <a:off x="2935970" y="1110787"/>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0" name="Rounded Rectangle 29"/>
              <p:cNvSpPr/>
              <p:nvPr/>
            </p:nvSpPr>
            <p:spPr>
              <a:xfrm rot="5400000">
                <a:off x="3933668" y="1996109"/>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1" name="Rounded Rectangle 30"/>
              <p:cNvSpPr/>
              <p:nvPr/>
            </p:nvSpPr>
            <p:spPr>
              <a:xfrm rot="16200000" flipH="1">
                <a:off x="1978847" y="1919902"/>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2" name="Rounded Rectangle 31"/>
              <p:cNvSpPr/>
              <p:nvPr/>
            </p:nvSpPr>
            <p:spPr>
              <a:xfrm>
                <a:off x="2692290" y="3074683"/>
                <a:ext cx="612000" cy="11266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3" name="Rounded Rectangle 32"/>
              <p:cNvSpPr/>
              <p:nvPr/>
            </p:nvSpPr>
            <p:spPr>
              <a:xfrm>
                <a:off x="283328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4" name="Rounded Rectangle 33"/>
              <p:cNvSpPr/>
              <p:nvPr/>
            </p:nvSpPr>
            <p:spPr>
              <a:xfrm>
                <a:off x="295750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5" name="Rounded Rectangle 34"/>
              <p:cNvSpPr/>
              <p:nvPr/>
            </p:nvSpPr>
            <p:spPr>
              <a:xfrm>
                <a:off x="308172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sp>
        <p:nvSpPr>
          <p:cNvPr id="43" name="Freeform 42"/>
          <p:cNvSpPr>
            <a:spLocks noChangeAspect="1"/>
          </p:cNvSpPr>
          <p:nvPr/>
        </p:nvSpPr>
        <p:spPr>
          <a:xfrm>
            <a:off x="6355318" y="2502769"/>
            <a:ext cx="1463040" cy="917336"/>
          </a:xfrm>
          <a:custGeom>
            <a:avLst/>
            <a:gdLst>
              <a:gd name="connsiteX0" fmla="*/ 2514265 w 2896332"/>
              <a:gd name="connsiteY0" fmla="*/ 466772 h 1875813"/>
              <a:gd name="connsiteX1" fmla="*/ 2655476 w 2896332"/>
              <a:gd name="connsiteY1" fmla="*/ 584615 h 1875813"/>
              <a:gd name="connsiteX2" fmla="*/ 2828170 w 2896332"/>
              <a:gd name="connsiteY2" fmla="*/ 1010501 h 1875813"/>
              <a:gd name="connsiteX3" fmla="*/ 2883834 w 2896332"/>
              <a:gd name="connsiteY3" fmla="*/ 1308835 h 1875813"/>
              <a:gd name="connsiteX4" fmla="*/ 2799743 w 2896332"/>
              <a:gd name="connsiteY4" fmla="*/ 1672098 h 1875813"/>
              <a:gd name="connsiteX5" fmla="*/ 2521033 w 2896332"/>
              <a:gd name="connsiteY5" fmla="*/ 1160421 h 1875813"/>
              <a:gd name="connsiteX6" fmla="*/ 2514265 w 2896332"/>
              <a:gd name="connsiteY6" fmla="*/ 466772 h 1875813"/>
              <a:gd name="connsiteX7" fmla="*/ 1898646 w 2896332"/>
              <a:gd name="connsiteY7" fmla="*/ 46 h 1875813"/>
              <a:gd name="connsiteX8" fmla="*/ 1969811 w 2896332"/>
              <a:gd name="connsiteY8" fmla="*/ 83938 h 1875813"/>
              <a:gd name="connsiteX9" fmla="*/ 1970003 w 2896332"/>
              <a:gd name="connsiteY9" fmla="*/ 120627 h 1875813"/>
              <a:gd name="connsiteX10" fmla="*/ 1962950 w 2896332"/>
              <a:gd name="connsiteY10" fmla="*/ 120627 h 1875813"/>
              <a:gd name="connsiteX11" fmla="*/ 1906617 w 2896332"/>
              <a:gd name="connsiteY11" fmla="*/ 176960 h 1875813"/>
              <a:gd name="connsiteX12" fmla="*/ 1962950 w 2896332"/>
              <a:gd name="connsiteY12" fmla="*/ 233293 h 1875813"/>
              <a:gd name="connsiteX13" fmla="*/ 1970591 w 2896332"/>
              <a:gd name="connsiteY13" fmla="*/ 233293 h 1875813"/>
              <a:gd name="connsiteX14" fmla="*/ 1973469 w 2896332"/>
              <a:gd name="connsiteY14" fmla="*/ 784519 h 1875813"/>
              <a:gd name="connsiteX15" fmla="*/ 1866010 w 2896332"/>
              <a:gd name="connsiteY15" fmla="*/ 878218 h 1875813"/>
              <a:gd name="connsiteX16" fmla="*/ 2733769 w 2896332"/>
              <a:gd name="connsiteY16" fmla="*/ 1387129 h 1875813"/>
              <a:gd name="connsiteX17" fmla="*/ 2694623 w 2896332"/>
              <a:gd name="connsiteY17" fmla="*/ 1674208 h 1875813"/>
              <a:gd name="connsiteX18" fmla="*/ 2394496 w 2896332"/>
              <a:gd name="connsiteY18" fmla="*/ 1654634 h 1875813"/>
              <a:gd name="connsiteX19" fmla="*/ 2069239 w 2896332"/>
              <a:gd name="connsiteY19" fmla="*/ 1875813 h 1875813"/>
              <a:gd name="connsiteX20" fmla="*/ 2023060 w 2896332"/>
              <a:gd name="connsiteY20" fmla="*/ 1634793 h 1875813"/>
              <a:gd name="connsiteX21" fmla="*/ 1739085 w 2896332"/>
              <a:gd name="connsiteY21" fmla="*/ 1871397 h 1875813"/>
              <a:gd name="connsiteX22" fmla="*/ 1648664 w 2896332"/>
              <a:gd name="connsiteY22" fmla="*/ 1582137 h 1875813"/>
              <a:gd name="connsiteX23" fmla="*/ 1376671 w 2896332"/>
              <a:gd name="connsiteY23" fmla="*/ 1700306 h 1875813"/>
              <a:gd name="connsiteX24" fmla="*/ 1415819 w 2896332"/>
              <a:gd name="connsiteY24" fmla="*/ 1334933 h 1875813"/>
              <a:gd name="connsiteX25" fmla="*/ 665501 w 2896332"/>
              <a:gd name="connsiteY25" fmla="*/ 1276212 h 1875813"/>
              <a:gd name="connsiteX26" fmla="*/ 0 w 2896332"/>
              <a:gd name="connsiteY26" fmla="*/ 1126148 h 1875813"/>
              <a:gd name="connsiteX27" fmla="*/ 13050 w 2896332"/>
              <a:gd name="connsiteY27" fmla="*/ 284488 h 1875813"/>
              <a:gd name="connsiteX28" fmla="*/ 1898646 w 2896332"/>
              <a:gd name="connsiteY28" fmla="*/ 46 h 1875813"/>
              <a:gd name="connsiteX0" fmla="*/ 2514265 w 2896332"/>
              <a:gd name="connsiteY0" fmla="*/ 466772 h 1875813"/>
              <a:gd name="connsiteX1" fmla="*/ 2655476 w 2896332"/>
              <a:gd name="connsiteY1" fmla="*/ 584615 h 1875813"/>
              <a:gd name="connsiteX2" fmla="*/ 2828170 w 2896332"/>
              <a:gd name="connsiteY2" fmla="*/ 1010501 h 1875813"/>
              <a:gd name="connsiteX3" fmla="*/ 2883834 w 2896332"/>
              <a:gd name="connsiteY3" fmla="*/ 1308835 h 1875813"/>
              <a:gd name="connsiteX4" fmla="*/ 2799743 w 2896332"/>
              <a:gd name="connsiteY4" fmla="*/ 1672098 h 1875813"/>
              <a:gd name="connsiteX5" fmla="*/ 2521033 w 2896332"/>
              <a:gd name="connsiteY5" fmla="*/ 1160421 h 1875813"/>
              <a:gd name="connsiteX6" fmla="*/ 2514265 w 2896332"/>
              <a:gd name="connsiteY6" fmla="*/ 466772 h 1875813"/>
              <a:gd name="connsiteX7" fmla="*/ 1898646 w 2896332"/>
              <a:gd name="connsiteY7" fmla="*/ 46 h 1875813"/>
              <a:gd name="connsiteX8" fmla="*/ 1969811 w 2896332"/>
              <a:gd name="connsiteY8" fmla="*/ 83938 h 1875813"/>
              <a:gd name="connsiteX9" fmla="*/ 1970003 w 2896332"/>
              <a:gd name="connsiteY9" fmla="*/ 120627 h 1875813"/>
              <a:gd name="connsiteX10" fmla="*/ 1962950 w 2896332"/>
              <a:gd name="connsiteY10" fmla="*/ 120627 h 1875813"/>
              <a:gd name="connsiteX11" fmla="*/ 1906617 w 2896332"/>
              <a:gd name="connsiteY11" fmla="*/ 176960 h 1875813"/>
              <a:gd name="connsiteX12" fmla="*/ 1962950 w 2896332"/>
              <a:gd name="connsiteY12" fmla="*/ 233293 h 1875813"/>
              <a:gd name="connsiteX13" fmla="*/ 1970591 w 2896332"/>
              <a:gd name="connsiteY13" fmla="*/ 233293 h 1875813"/>
              <a:gd name="connsiteX14" fmla="*/ 1973469 w 2896332"/>
              <a:gd name="connsiteY14" fmla="*/ 784519 h 1875813"/>
              <a:gd name="connsiteX15" fmla="*/ 1866010 w 2896332"/>
              <a:gd name="connsiteY15" fmla="*/ 878218 h 1875813"/>
              <a:gd name="connsiteX16" fmla="*/ 2733769 w 2896332"/>
              <a:gd name="connsiteY16" fmla="*/ 1387129 h 1875813"/>
              <a:gd name="connsiteX17" fmla="*/ 2694623 w 2896332"/>
              <a:gd name="connsiteY17" fmla="*/ 1674208 h 1875813"/>
              <a:gd name="connsiteX18" fmla="*/ 2394496 w 2896332"/>
              <a:gd name="connsiteY18" fmla="*/ 1654634 h 1875813"/>
              <a:gd name="connsiteX19" fmla="*/ 2069239 w 2896332"/>
              <a:gd name="connsiteY19" fmla="*/ 1875813 h 1875813"/>
              <a:gd name="connsiteX20" fmla="*/ 2023060 w 2896332"/>
              <a:gd name="connsiteY20" fmla="*/ 1634793 h 1875813"/>
              <a:gd name="connsiteX21" fmla="*/ 1739085 w 2896332"/>
              <a:gd name="connsiteY21" fmla="*/ 1871397 h 1875813"/>
              <a:gd name="connsiteX22" fmla="*/ 1648664 w 2896332"/>
              <a:gd name="connsiteY22" fmla="*/ 1582137 h 1875813"/>
              <a:gd name="connsiteX23" fmla="*/ 1376671 w 2896332"/>
              <a:gd name="connsiteY23" fmla="*/ 1700306 h 1875813"/>
              <a:gd name="connsiteX24" fmla="*/ 1415819 w 2896332"/>
              <a:gd name="connsiteY24" fmla="*/ 1334933 h 1875813"/>
              <a:gd name="connsiteX25" fmla="*/ 665501 w 2896332"/>
              <a:gd name="connsiteY25" fmla="*/ 1276212 h 1875813"/>
              <a:gd name="connsiteX26" fmla="*/ 0 w 2896332"/>
              <a:gd name="connsiteY26" fmla="*/ 1126148 h 1875813"/>
              <a:gd name="connsiteX27" fmla="*/ 13050 w 2896332"/>
              <a:gd name="connsiteY27" fmla="*/ 284488 h 1875813"/>
              <a:gd name="connsiteX28" fmla="*/ 1898646 w 2896332"/>
              <a:gd name="connsiteY28" fmla="*/ 46 h 1875813"/>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50 w 2896332"/>
              <a:gd name="connsiteY12" fmla="*/ 233293 h 1871397"/>
              <a:gd name="connsiteX13" fmla="*/ 1970591 w 2896332"/>
              <a:gd name="connsiteY13" fmla="*/ 233293 h 1871397"/>
              <a:gd name="connsiteX14" fmla="*/ 1973469 w 2896332"/>
              <a:gd name="connsiteY14" fmla="*/ 784519 h 1871397"/>
              <a:gd name="connsiteX15" fmla="*/ 1866010 w 2896332"/>
              <a:gd name="connsiteY15" fmla="*/ 878218 h 1871397"/>
              <a:gd name="connsiteX16" fmla="*/ 2733769 w 2896332"/>
              <a:gd name="connsiteY16" fmla="*/ 1387129 h 1871397"/>
              <a:gd name="connsiteX17" fmla="*/ 2694623 w 2896332"/>
              <a:gd name="connsiteY17" fmla="*/ 1674208 h 1871397"/>
              <a:gd name="connsiteX18" fmla="*/ 2394496 w 2896332"/>
              <a:gd name="connsiteY18" fmla="*/ 1654634 h 1871397"/>
              <a:gd name="connsiteX19" fmla="*/ 2023060 w 2896332"/>
              <a:gd name="connsiteY19" fmla="*/ 1634793 h 1871397"/>
              <a:gd name="connsiteX20" fmla="*/ 1739085 w 2896332"/>
              <a:gd name="connsiteY20" fmla="*/ 1871397 h 1871397"/>
              <a:gd name="connsiteX21" fmla="*/ 1648664 w 2896332"/>
              <a:gd name="connsiteY21" fmla="*/ 1582137 h 1871397"/>
              <a:gd name="connsiteX22" fmla="*/ 1376671 w 2896332"/>
              <a:gd name="connsiteY22" fmla="*/ 1700306 h 1871397"/>
              <a:gd name="connsiteX23" fmla="*/ 1415819 w 2896332"/>
              <a:gd name="connsiteY23" fmla="*/ 1334933 h 1871397"/>
              <a:gd name="connsiteX24" fmla="*/ 665501 w 2896332"/>
              <a:gd name="connsiteY24" fmla="*/ 1276212 h 1871397"/>
              <a:gd name="connsiteX25" fmla="*/ 0 w 2896332"/>
              <a:gd name="connsiteY25" fmla="*/ 1126148 h 1871397"/>
              <a:gd name="connsiteX26" fmla="*/ 13050 w 2896332"/>
              <a:gd name="connsiteY26" fmla="*/ 284488 h 1871397"/>
              <a:gd name="connsiteX27" fmla="*/ 1898646 w 2896332"/>
              <a:gd name="connsiteY27"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50 w 2896332"/>
              <a:gd name="connsiteY12" fmla="*/ 233293 h 1871397"/>
              <a:gd name="connsiteX13" fmla="*/ 1962971 w 2896332"/>
              <a:gd name="connsiteY13" fmla="*/ 267583 h 1871397"/>
              <a:gd name="connsiteX14" fmla="*/ 1973469 w 2896332"/>
              <a:gd name="connsiteY14" fmla="*/ 784519 h 1871397"/>
              <a:gd name="connsiteX15" fmla="*/ 1866010 w 2896332"/>
              <a:gd name="connsiteY15" fmla="*/ 878218 h 1871397"/>
              <a:gd name="connsiteX16" fmla="*/ 2733769 w 2896332"/>
              <a:gd name="connsiteY16" fmla="*/ 1387129 h 1871397"/>
              <a:gd name="connsiteX17" fmla="*/ 2694623 w 2896332"/>
              <a:gd name="connsiteY17" fmla="*/ 1674208 h 1871397"/>
              <a:gd name="connsiteX18" fmla="*/ 2394496 w 2896332"/>
              <a:gd name="connsiteY18" fmla="*/ 1654634 h 1871397"/>
              <a:gd name="connsiteX19" fmla="*/ 2023060 w 2896332"/>
              <a:gd name="connsiteY19" fmla="*/ 1634793 h 1871397"/>
              <a:gd name="connsiteX20" fmla="*/ 1739085 w 2896332"/>
              <a:gd name="connsiteY20" fmla="*/ 1871397 h 1871397"/>
              <a:gd name="connsiteX21" fmla="*/ 1648664 w 2896332"/>
              <a:gd name="connsiteY21" fmla="*/ 1582137 h 1871397"/>
              <a:gd name="connsiteX22" fmla="*/ 1376671 w 2896332"/>
              <a:gd name="connsiteY22" fmla="*/ 1700306 h 1871397"/>
              <a:gd name="connsiteX23" fmla="*/ 1415819 w 2896332"/>
              <a:gd name="connsiteY23" fmla="*/ 1334933 h 1871397"/>
              <a:gd name="connsiteX24" fmla="*/ 665501 w 2896332"/>
              <a:gd name="connsiteY24" fmla="*/ 1276212 h 1871397"/>
              <a:gd name="connsiteX25" fmla="*/ 0 w 2896332"/>
              <a:gd name="connsiteY25" fmla="*/ 1126148 h 1871397"/>
              <a:gd name="connsiteX26" fmla="*/ 13050 w 2896332"/>
              <a:gd name="connsiteY26" fmla="*/ 284488 h 1871397"/>
              <a:gd name="connsiteX27" fmla="*/ 1898646 w 2896332"/>
              <a:gd name="connsiteY27"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71 w 2896332"/>
              <a:gd name="connsiteY12" fmla="*/ 267583 h 1871397"/>
              <a:gd name="connsiteX13" fmla="*/ 1973469 w 2896332"/>
              <a:gd name="connsiteY13" fmla="*/ 784519 h 1871397"/>
              <a:gd name="connsiteX14" fmla="*/ 1866010 w 2896332"/>
              <a:gd name="connsiteY14" fmla="*/ 878218 h 1871397"/>
              <a:gd name="connsiteX15" fmla="*/ 2733769 w 2896332"/>
              <a:gd name="connsiteY15" fmla="*/ 1387129 h 1871397"/>
              <a:gd name="connsiteX16" fmla="*/ 2694623 w 2896332"/>
              <a:gd name="connsiteY16" fmla="*/ 1674208 h 1871397"/>
              <a:gd name="connsiteX17" fmla="*/ 2394496 w 2896332"/>
              <a:gd name="connsiteY17" fmla="*/ 1654634 h 1871397"/>
              <a:gd name="connsiteX18" fmla="*/ 2023060 w 2896332"/>
              <a:gd name="connsiteY18" fmla="*/ 1634793 h 1871397"/>
              <a:gd name="connsiteX19" fmla="*/ 1739085 w 2896332"/>
              <a:gd name="connsiteY19" fmla="*/ 1871397 h 1871397"/>
              <a:gd name="connsiteX20" fmla="*/ 1648664 w 2896332"/>
              <a:gd name="connsiteY20" fmla="*/ 1582137 h 1871397"/>
              <a:gd name="connsiteX21" fmla="*/ 1376671 w 2896332"/>
              <a:gd name="connsiteY21" fmla="*/ 1700306 h 1871397"/>
              <a:gd name="connsiteX22" fmla="*/ 1415819 w 2896332"/>
              <a:gd name="connsiteY22" fmla="*/ 1334933 h 1871397"/>
              <a:gd name="connsiteX23" fmla="*/ 665501 w 2896332"/>
              <a:gd name="connsiteY23" fmla="*/ 1276212 h 1871397"/>
              <a:gd name="connsiteX24" fmla="*/ 0 w 2896332"/>
              <a:gd name="connsiteY24" fmla="*/ 1126148 h 1871397"/>
              <a:gd name="connsiteX25" fmla="*/ 13050 w 2896332"/>
              <a:gd name="connsiteY25" fmla="*/ 284488 h 1871397"/>
              <a:gd name="connsiteX26" fmla="*/ 1898646 w 2896332"/>
              <a:gd name="connsiteY26"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71 w 2896332"/>
              <a:gd name="connsiteY12" fmla="*/ 267583 h 1871397"/>
              <a:gd name="connsiteX13" fmla="*/ 1973469 w 2896332"/>
              <a:gd name="connsiteY13" fmla="*/ 784519 h 1871397"/>
              <a:gd name="connsiteX14" fmla="*/ 1866010 w 2896332"/>
              <a:gd name="connsiteY14" fmla="*/ 878218 h 1871397"/>
              <a:gd name="connsiteX15" fmla="*/ 2733769 w 2896332"/>
              <a:gd name="connsiteY15" fmla="*/ 1387129 h 1871397"/>
              <a:gd name="connsiteX16" fmla="*/ 2694623 w 2896332"/>
              <a:gd name="connsiteY16" fmla="*/ 1674208 h 1871397"/>
              <a:gd name="connsiteX17" fmla="*/ 2394496 w 2896332"/>
              <a:gd name="connsiteY17" fmla="*/ 1654634 h 1871397"/>
              <a:gd name="connsiteX18" fmla="*/ 2023060 w 2896332"/>
              <a:gd name="connsiteY18" fmla="*/ 1634793 h 1871397"/>
              <a:gd name="connsiteX19" fmla="*/ 1739085 w 2896332"/>
              <a:gd name="connsiteY19" fmla="*/ 1871397 h 1871397"/>
              <a:gd name="connsiteX20" fmla="*/ 1648664 w 2896332"/>
              <a:gd name="connsiteY20" fmla="*/ 1582137 h 1871397"/>
              <a:gd name="connsiteX21" fmla="*/ 1376671 w 2896332"/>
              <a:gd name="connsiteY21" fmla="*/ 1700306 h 1871397"/>
              <a:gd name="connsiteX22" fmla="*/ 1415819 w 2896332"/>
              <a:gd name="connsiteY22" fmla="*/ 1334933 h 1871397"/>
              <a:gd name="connsiteX23" fmla="*/ 665501 w 2896332"/>
              <a:gd name="connsiteY23" fmla="*/ 1276212 h 1871397"/>
              <a:gd name="connsiteX24" fmla="*/ 0 w 2896332"/>
              <a:gd name="connsiteY24" fmla="*/ 1126148 h 1871397"/>
              <a:gd name="connsiteX25" fmla="*/ 13050 w 2896332"/>
              <a:gd name="connsiteY25" fmla="*/ 284488 h 1871397"/>
              <a:gd name="connsiteX26" fmla="*/ 1898646 w 2896332"/>
              <a:gd name="connsiteY26"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06617 w 2896332"/>
              <a:gd name="connsiteY10" fmla="*/ 176960 h 1871397"/>
              <a:gd name="connsiteX11" fmla="*/ 1962971 w 2896332"/>
              <a:gd name="connsiteY11" fmla="*/ 267583 h 1871397"/>
              <a:gd name="connsiteX12" fmla="*/ 1973469 w 2896332"/>
              <a:gd name="connsiteY12" fmla="*/ 784519 h 1871397"/>
              <a:gd name="connsiteX13" fmla="*/ 1866010 w 2896332"/>
              <a:gd name="connsiteY13" fmla="*/ 878218 h 1871397"/>
              <a:gd name="connsiteX14" fmla="*/ 2733769 w 2896332"/>
              <a:gd name="connsiteY14" fmla="*/ 1387129 h 1871397"/>
              <a:gd name="connsiteX15" fmla="*/ 2694623 w 2896332"/>
              <a:gd name="connsiteY15" fmla="*/ 1674208 h 1871397"/>
              <a:gd name="connsiteX16" fmla="*/ 2394496 w 2896332"/>
              <a:gd name="connsiteY16" fmla="*/ 1654634 h 1871397"/>
              <a:gd name="connsiteX17" fmla="*/ 2023060 w 2896332"/>
              <a:gd name="connsiteY17" fmla="*/ 1634793 h 1871397"/>
              <a:gd name="connsiteX18" fmla="*/ 1739085 w 2896332"/>
              <a:gd name="connsiteY18" fmla="*/ 1871397 h 1871397"/>
              <a:gd name="connsiteX19" fmla="*/ 1648664 w 2896332"/>
              <a:gd name="connsiteY19" fmla="*/ 1582137 h 1871397"/>
              <a:gd name="connsiteX20" fmla="*/ 1376671 w 2896332"/>
              <a:gd name="connsiteY20" fmla="*/ 1700306 h 1871397"/>
              <a:gd name="connsiteX21" fmla="*/ 1415819 w 2896332"/>
              <a:gd name="connsiteY21" fmla="*/ 1334933 h 1871397"/>
              <a:gd name="connsiteX22" fmla="*/ 665501 w 2896332"/>
              <a:gd name="connsiteY22" fmla="*/ 1276212 h 1871397"/>
              <a:gd name="connsiteX23" fmla="*/ 0 w 2896332"/>
              <a:gd name="connsiteY23" fmla="*/ 1126148 h 1871397"/>
              <a:gd name="connsiteX24" fmla="*/ 13050 w 2896332"/>
              <a:gd name="connsiteY24" fmla="*/ 284488 h 1871397"/>
              <a:gd name="connsiteX25" fmla="*/ 1898646 w 2896332"/>
              <a:gd name="connsiteY25"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74208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74208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74208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39703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39703 h 1871397"/>
              <a:gd name="connsiteX15" fmla="*/ 2385869 w 2896332"/>
              <a:gd name="connsiteY15" fmla="*/ 1585623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39703 h 1871397"/>
              <a:gd name="connsiteX15" fmla="*/ 2385869 w 2896332"/>
              <a:gd name="connsiteY15" fmla="*/ 1585623 h 1871397"/>
              <a:gd name="connsiteX16" fmla="*/ 2074819 w 2896332"/>
              <a:gd name="connsiteY16" fmla="*/ 1565782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8202 h 1872827"/>
              <a:gd name="connsiteX1" fmla="*/ 2655476 w 2896332"/>
              <a:gd name="connsiteY1" fmla="*/ 586045 h 1872827"/>
              <a:gd name="connsiteX2" fmla="*/ 2828170 w 2896332"/>
              <a:gd name="connsiteY2" fmla="*/ 1011931 h 1872827"/>
              <a:gd name="connsiteX3" fmla="*/ 2883834 w 2896332"/>
              <a:gd name="connsiteY3" fmla="*/ 1310265 h 1872827"/>
              <a:gd name="connsiteX4" fmla="*/ 2799743 w 2896332"/>
              <a:gd name="connsiteY4" fmla="*/ 1673528 h 1872827"/>
              <a:gd name="connsiteX5" fmla="*/ 2521033 w 2896332"/>
              <a:gd name="connsiteY5" fmla="*/ 1161851 h 1872827"/>
              <a:gd name="connsiteX6" fmla="*/ 2514265 w 2896332"/>
              <a:gd name="connsiteY6" fmla="*/ 468202 h 1872827"/>
              <a:gd name="connsiteX7" fmla="*/ 1898646 w 2896332"/>
              <a:gd name="connsiteY7" fmla="*/ 1476 h 1872827"/>
              <a:gd name="connsiteX8" fmla="*/ 1906617 w 2896332"/>
              <a:gd name="connsiteY8" fmla="*/ 178390 h 1872827"/>
              <a:gd name="connsiteX9" fmla="*/ 1962971 w 2896332"/>
              <a:gd name="connsiteY9" fmla="*/ 269013 h 1872827"/>
              <a:gd name="connsiteX10" fmla="*/ 1973469 w 2896332"/>
              <a:gd name="connsiteY10" fmla="*/ 785949 h 1872827"/>
              <a:gd name="connsiteX11" fmla="*/ 1866010 w 2896332"/>
              <a:gd name="connsiteY11" fmla="*/ 879648 h 1872827"/>
              <a:gd name="connsiteX12" fmla="*/ 2733769 w 2896332"/>
              <a:gd name="connsiteY12" fmla="*/ 1388559 h 1872827"/>
              <a:gd name="connsiteX13" fmla="*/ 2694623 w 2896332"/>
              <a:gd name="connsiteY13" fmla="*/ 1641133 h 1872827"/>
              <a:gd name="connsiteX14" fmla="*/ 2385869 w 2896332"/>
              <a:gd name="connsiteY14" fmla="*/ 1587053 h 1872827"/>
              <a:gd name="connsiteX15" fmla="*/ 2074819 w 2896332"/>
              <a:gd name="connsiteY15" fmla="*/ 1567212 h 1872827"/>
              <a:gd name="connsiteX16" fmla="*/ 1739085 w 2896332"/>
              <a:gd name="connsiteY16" fmla="*/ 1872827 h 1872827"/>
              <a:gd name="connsiteX17" fmla="*/ 1648664 w 2896332"/>
              <a:gd name="connsiteY17" fmla="*/ 1583567 h 1872827"/>
              <a:gd name="connsiteX18" fmla="*/ 1376671 w 2896332"/>
              <a:gd name="connsiteY18" fmla="*/ 1701736 h 1872827"/>
              <a:gd name="connsiteX19" fmla="*/ 1415819 w 2896332"/>
              <a:gd name="connsiteY19" fmla="*/ 1336363 h 1872827"/>
              <a:gd name="connsiteX20" fmla="*/ 665501 w 2896332"/>
              <a:gd name="connsiteY20" fmla="*/ 1277642 h 1872827"/>
              <a:gd name="connsiteX21" fmla="*/ 0 w 2896332"/>
              <a:gd name="connsiteY21" fmla="*/ 1127578 h 1872827"/>
              <a:gd name="connsiteX22" fmla="*/ 13050 w 2896332"/>
              <a:gd name="connsiteY22" fmla="*/ 285918 h 1872827"/>
              <a:gd name="connsiteX23" fmla="*/ 1898646 w 2896332"/>
              <a:gd name="connsiteY23" fmla="*/ 1476 h 187282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2971 w 2896332"/>
              <a:gd name="connsiteY8" fmla="*/ 267583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2971 w 2896332"/>
              <a:gd name="connsiteY8" fmla="*/ 267583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87909 w 2896332"/>
              <a:gd name="connsiteY5" fmla="*/ 1152990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51069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51069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09609 w 2896332"/>
              <a:gd name="connsiteY0" fmla="*/ 251285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51069 w 2896332"/>
              <a:gd name="connsiteY5" fmla="*/ 1156706 h 1871397"/>
              <a:gd name="connsiteX6" fmla="*/ 2209609 w 2896332"/>
              <a:gd name="connsiteY6" fmla="*/ 251285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09609 w 2894163"/>
              <a:gd name="connsiteY0" fmla="*/ 251285 h 1871397"/>
              <a:gd name="connsiteX1" fmla="*/ 2655476 w 2894163"/>
              <a:gd name="connsiteY1" fmla="*/ 584615 h 1871397"/>
              <a:gd name="connsiteX2" fmla="*/ 2828170 w 2894163"/>
              <a:gd name="connsiteY2" fmla="*/ 1010501 h 1871397"/>
              <a:gd name="connsiteX3" fmla="*/ 2883834 w 2894163"/>
              <a:gd name="connsiteY3" fmla="*/ 1308835 h 1871397"/>
              <a:gd name="connsiteX4" fmla="*/ 2792313 w 2894163"/>
              <a:gd name="connsiteY4" fmla="*/ 1690675 h 1871397"/>
              <a:gd name="connsiteX5" fmla="*/ 2651069 w 2894163"/>
              <a:gd name="connsiteY5" fmla="*/ 1156706 h 1871397"/>
              <a:gd name="connsiteX6" fmla="*/ 2209609 w 2894163"/>
              <a:gd name="connsiteY6" fmla="*/ 251285 h 1871397"/>
              <a:gd name="connsiteX7" fmla="*/ 1898646 w 2894163"/>
              <a:gd name="connsiteY7" fmla="*/ 46 h 1871397"/>
              <a:gd name="connsiteX8" fmla="*/ 1941303 w 2894163"/>
              <a:gd name="connsiteY8" fmla="*/ 293585 h 1871397"/>
              <a:gd name="connsiteX9" fmla="*/ 1974640 w 2894163"/>
              <a:gd name="connsiteY9" fmla="*/ 533402 h 1871397"/>
              <a:gd name="connsiteX10" fmla="*/ 1973469 w 2894163"/>
              <a:gd name="connsiteY10" fmla="*/ 784519 h 1871397"/>
              <a:gd name="connsiteX11" fmla="*/ 1866010 w 2894163"/>
              <a:gd name="connsiteY11" fmla="*/ 878218 h 1871397"/>
              <a:gd name="connsiteX12" fmla="*/ 2733769 w 2894163"/>
              <a:gd name="connsiteY12" fmla="*/ 1387129 h 1871397"/>
              <a:gd name="connsiteX13" fmla="*/ 2694623 w 2894163"/>
              <a:gd name="connsiteY13" fmla="*/ 1639703 h 1871397"/>
              <a:gd name="connsiteX14" fmla="*/ 2385869 w 2894163"/>
              <a:gd name="connsiteY14" fmla="*/ 1585623 h 1871397"/>
              <a:gd name="connsiteX15" fmla="*/ 2074819 w 2894163"/>
              <a:gd name="connsiteY15" fmla="*/ 1565782 h 1871397"/>
              <a:gd name="connsiteX16" fmla="*/ 1739085 w 2894163"/>
              <a:gd name="connsiteY16" fmla="*/ 1871397 h 1871397"/>
              <a:gd name="connsiteX17" fmla="*/ 1648664 w 2894163"/>
              <a:gd name="connsiteY17" fmla="*/ 1582137 h 1871397"/>
              <a:gd name="connsiteX18" fmla="*/ 1376671 w 2894163"/>
              <a:gd name="connsiteY18" fmla="*/ 1700306 h 1871397"/>
              <a:gd name="connsiteX19" fmla="*/ 1415819 w 2894163"/>
              <a:gd name="connsiteY19" fmla="*/ 1334933 h 1871397"/>
              <a:gd name="connsiteX20" fmla="*/ 665501 w 2894163"/>
              <a:gd name="connsiteY20" fmla="*/ 1276212 h 1871397"/>
              <a:gd name="connsiteX21" fmla="*/ 0 w 2894163"/>
              <a:gd name="connsiteY21" fmla="*/ 1126148 h 1871397"/>
              <a:gd name="connsiteX22" fmla="*/ 13050 w 2894163"/>
              <a:gd name="connsiteY22" fmla="*/ 284488 h 1871397"/>
              <a:gd name="connsiteX23" fmla="*/ 1898646 w 2894163"/>
              <a:gd name="connsiteY23" fmla="*/ 46 h 1871397"/>
              <a:gd name="connsiteX0" fmla="*/ 2209609 w 2914477"/>
              <a:gd name="connsiteY0" fmla="*/ 251285 h 1871397"/>
              <a:gd name="connsiteX1" fmla="*/ 2655476 w 2914477"/>
              <a:gd name="connsiteY1" fmla="*/ 584615 h 1871397"/>
              <a:gd name="connsiteX2" fmla="*/ 2828170 w 2914477"/>
              <a:gd name="connsiteY2" fmla="*/ 1010501 h 1871397"/>
              <a:gd name="connsiteX3" fmla="*/ 2883834 w 2914477"/>
              <a:gd name="connsiteY3" fmla="*/ 1308835 h 1871397"/>
              <a:gd name="connsiteX4" fmla="*/ 2840612 w 2914477"/>
              <a:gd name="connsiteY4" fmla="*/ 1564355 h 1871397"/>
              <a:gd name="connsiteX5" fmla="*/ 2651069 w 2914477"/>
              <a:gd name="connsiteY5" fmla="*/ 1156706 h 1871397"/>
              <a:gd name="connsiteX6" fmla="*/ 2209609 w 2914477"/>
              <a:gd name="connsiteY6" fmla="*/ 251285 h 1871397"/>
              <a:gd name="connsiteX7" fmla="*/ 1898646 w 2914477"/>
              <a:gd name="connsiteY7" fmla="*/ 46 h 1871397"/>
              <a:gd name="connsiteX8" fmla="*/ 1941303 w 2914477"/>
              <a:gd name="connsiteY8" fmla="*/ 293585 h 1871397"/>
              <a:gd name="connsiteX9" fmla="*/ 1974640 w 2914477"/>
              <a:gd name="connsiteY9" fmla="*/ 533402 h 1871397"/>
              <a:gd name="connsiteX10" fmla="*/ 1973469 w 2914477"/>
              <a:gd name="connsiteY10" fmla="*/ 784519 h 1871397"/>
              <a:gd name="connsiteX11" fmla="*/ 1866010 w 2914477"/>
              <a:gd name="connsiteY11" fmla="*/ 878218 h 1871397"/>
              <a:gd name="connsiteX12" fmla="*/ 2733769 w 2914477"/>
              <a:gd name="connsiteY12" fmla="*/ 1387129 h 1871397"/>
              <a:gd name="connsiteX13" fmla="*/ 2694623 w 2914477"/>
              <a:gd name="connsiteY13" fmla="*/ 1639703 h 1871397"/>
              <a:gd name="connsiteX14" fmla="*/ 2385869 w 2914477"/>
              <a:gd name="connsiteY14" fmla="*/ 1585623 h 1871397"/>
              <a:gd name="connsiteX15" fmla="*/ 2074819 w 2914477"/>
              <a:gd name="connsiteY15" fmla="*/ 1565782 h 1871397"/>
              <a:gd name="connsiteX16" fmla="*/ 1739085 w 2914477"/>
              <a:gd name="connsiteY16" fmla="*/ 1871397 h 1871397"/>
              <a:gd name="connsiteX17" fmla="*/ 1648664 w 2914477"/>
              <a:gd name="connsiteY17" fmla="*/ 1582137 h 1871397"/>
              <a:gd name="connsiteX18" fmla="*/ 1376671 w 2914477"/>
              <a:gd name="connsiteY18" fmla="*/ 1700306 h 1871397"/>
              <a:gd name="connsiteX19" fmla="*/ 1415819 w 2914477"/>
              <a:gd name="connsiteY19" fmla="*/ 1334933 h 1871397"/>
              <a:gd name="connsiteX20" fmla="*/ 665501 w 2914477"/>
              <a:gd name="connsiteY20" fmla="*/ 1276212 h 1871397"/>
              <a:gd name="connsiteX21" fmla="*/ 0 w 2914477"/>
              <a:gd name="connsiteY21" fmla="*/ 1126148 h 1871397"/>
              <a:gd name="connsiteX22" fmla="*/ 13050 w 2914477"/>
              <a:gd name="connsiteY22" fmla="*/ 284488 h 1871397"/>
              <a:gd name="connsiteX23" fmla="*/ 1898646 w 2914477"/>
              <a:gd name="connsiteY23" fmla="*/ 46 h 1871397"/>
              <a:gd name="connsiteX0" fmla="*/ 2209609 w 2914477"/>
              <a:gd name="connsiteY0" fmla="*/ 251285 h 1871397"/>
              <a:gd name="connsiteX1" fmla="*/ 2655476 w 2914477"/>
              <a:gd name="connsiteY1" fmla="*/ 584615 h 1871397"/>
              <a:gd name="connsiteX2" fmla="*/ 2828170 w 2914477"/>
              <a:gd name="connsiteY2" fmla="*/ 1010501 h 1871397"/>
              <a:gd name="connsiteX3" fmla="*/ 2883834 w 2914477"/>
              <a:gd name="connsiteY3" fmla="*/ 1308835 h 1871397"/>
              <a:gd name="connsiteX4" fmla="*/ 2840612 w 2914477"/>
              <a:gd name="connsiteY4" fmla="*/ 1564355 h 1871397"/>
              <a:gd name="connsiteX5" fmla="*/ 2651069 w 2914477"/>
              <a:gd name="connsiteY5" fmla="*/ 1156706 h 1871397"/>
              <a:gd name="connsiteX6" fmla="*/ 2209609 w 2914477"/>
              <a:gd name="connsiteY6" fmla="*/ 251285 h 1871397"/>
              <a:gd name="connsiteX7" fmla="*/ 1898646 w 2914477"/>
              <a:gd name="connsiteY7" fmla="*/ 46 h 1871397"/>
              <a:gd name="connsiteX8" fmla="*/ 1941303 w 2914477"/>
              <a:gd name="connsiteY8" fmla="*/ 293585 h 1871397"/>
              <a:gd name="connsiteX9" fmla="*/ 1974640 w 2914477"/>
              <a:gd name="connsiteY9" fmla="*/ 533402 h 1871397"/>
              <a:gd name="connsiteX10" fmla="*/ 1973469 w 2914477"/>
              <a:gd name="connsiteY10" fmla="*/ 784519 h 1871397"/>
              <a:gd name="connsiteX11" fmla="*/ 1866010 w 2914477"/>
              <a:gd name="connsiteY11" fmla="*/ 878218 h 1871397"/>
              <a:gd name="connsiteX12" fmla="*/ 2733769 w 2914477"/>
              <a:gd name="connsiteY12" fmla="*/ 1387129 h 1871397"/>
              <a:gd name="connsiteX13" fmla="*/ 2694623 w 2914477"/>
              <a:gd name="connsiteY13" fmla="*/ 1639703 h 1871397"/>
              <a:gd name="connsiteX14" fmla="*/ 2385869 w 2914477"/>
              <a:gd name="connsiteY14" fmla="*/ 1585623 h 1871397"/>
              <a:gd name="connsiteX15" fmla="*/ 2074819 w 2914477"/>
              <a:gd name="connsiteY15" fmla="*/ 1565782 h 1871397"/>
              <a:gd name="connsiteX16" fmla="*/ 1739085 w 2914477"/>
              <a:gd name="connsiteY16" fmla="*/ 1871397 h 1871397"/>
              <a:gd name="connsiteX17" fmla="*/ 1648664 w 2914477"/>
              <a:gd name="connsiteY17" fmla="*/ 1582137 h 1871397"/>
              <a:gd name="connsiteX18" fmla="*/ 1376671 w 2914477"/>
              <a:gd name="connsiteY18" fmla="*/ 1700306 h 1871397"/>
              <a:gd name="connsiteX19" fmla="*/ 1415819 w 2914477"/>
              <a:gd name="connsiteY19" fmla="*/ 1334933 h 1871397"/>
              <a:gd name="connsiteX20" fmla="*/ 665501 w 2914477"/>
              <a:gd name="connsiteY20" fmla="*/ 1276212 h 1871397"/>
              <a:gd name="connsiteX21" fmla="*/ 0 w 2914477"/>
              <a:gd name="connsiteY21" fmla="*/ 1126148 h 1871397"/>
              <a:gd name="connsiteX22" fmla="*/ 13050 w 2914477"/>
              <a:gd name="connsiteY22" fmla="*/ 284488 h 1871397"/>
              <a:gd name="connsiteX23" fmla="*/ 1898646 w 2914477"/>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51069 w 2889213"/>
              <a:gd name="connsiteY5" fmla="*/ 1156706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150164 w 2889213"/>
              <a:gd name="connsiteY0" fmla="*/ 228993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150164 w 2889213"/>
              <a:gd name="connsiteY6" fmla="*/ 228993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941303 w 2889213"/>
              <a:gd name="connsiteY8" fmla="*/ 178433 h 1756245"/>
              <a:gd name="connsiteX9" fmla="*/ 1974640 w 2889213"/>
              <a:gd name="connsiteY9" fmla="*/ 418250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826128 w 2889213"/>
              <a:gd name="connsiteY8" fmla="*/ 230447 h 1756245"/>
              <a:gd name="connsiteX9" fmla="*/ 1974640 w 2889213"/>
              <a:gd name="connsiteY9" fmla="*/ 418250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826128 w 2889213"/>
              <a:gd name="connsiteY8" fmla="*/ 230447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48782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48782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48782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48782 w 2889213"/>
              <a:gd name="connsiteY23" fmla="*/ 68 h 1756245"/>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29530 w 2889213"/>
              <a:gd name="connsiteY8" fmla="*/ 204372 h 1756177"/>
              <a:gd name="connsiteX9" fmla="*/ 1892904 w 2889213"/>
              <a:gd name="connsiteY9" fmla="*/ 459050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29530 w 2889213"/>
              <a:gd name="connsiteY8" fmla="*/ 204372 h 1756177"/>
              <a:gd name="connsiteX9" fmla="*/ 1848320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29530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800430"/>
              <a:gd name="connsiteX1" fmla="*/ 2655476 w 2889213"/>
              <a:gd name="connsiteY1" fmla="*/ 469395 h 1800430"/>
              <a:gd name="connsiteX2" fmla="*/ 2828170 w 2889213"/>
              <a:gd name="connsiteY2" fmla="*/ 895281 h 1800430"/>
              <a:gd name="connsiteX3" fmla="*/ 2883834 w 2889213"/>
              <a:gd name="connsiteY3" fmla="*/ 1193615 h 1800430"/>
              <a:gd name="connsiteX4" fmla="*/ 2840612 w 2889213"/>
              <a:gd name="connsiteY4" fmla="*/ 1449135 h 1800430"/>
              <a:gd name="connsiteX5" fmla="*/ 2632493 w 2889213"/>
              <a:gd name="connsiteY5" fmla="*/ 1060062 h 1800430"/>
              <a:gd name="connsiteX6" fmla="*/ 2150164 w 2889213"/>
              <a:gd name="connsiteY6" fmla="*/ 113773 h 1800430"/>
              <a:gd name="connsiteX7" fmla="*/ 1348782 w 2889213"/>
              <a:gd name="connsiteY7" fmla="*/ 0 h 1800430"/>
              <a:gd name="connsiteX8" fmla="*/ 1714668 w 2889213"/>
              <a:gd name="connsiteY8" fmla="*/ 204372 h 1800430"/>
              <a:gd name="connsiteX9" fmla="*/ 1866896 w 2889213"/>
              <a:gd name="connsiteY9" fmla="*/ 462766 h 1800430"/>
              <a:gd name="connsiteX10" fmla="*/ 1973469 w 2889213"/>
              <a:gd name="connsiteY10" fmla="*/ 669299 h 1800430"/>
              <a:gd name="connsiteX11" fmla="*/ 1866010 w 2889213"/>
              <a:gd name="connsiteY11" fmla="*/ 762998 h 1800430"/>
              <a:gd name="connsiteX12" fmla="*/ 2733769 w 2889213"/>
              <a:gd name="connsiteY12" fmla="*/ 1271909 h 1800430"/>
              <a:gd name="connsiteX13" fmla="*/ 2694623 w 2889213"/>
              <a:gd name="connsiteY13" fmla="*/ 1524483 h 1800430"/>
              <a:gd name="connsiteX14" fmla="*/ 2385869 w 2889213"/>
              <a:gd name="connsiteY14" fmla="*/ 1470403 h 1800430"/>
              <a:gd name="connsiteX15" fmla="*/ 2191986 w 2889213"/>
              <a:gd name="connsiteY15" fmla="*/ 1800407 h 1800430"/>
              <a:gd name="connsiteX16" fmla="*/ 2074819 w 2889213"/>
              <a:gd name="connsiteY16" fmla="*/ 1450562 h 1800430"/>
              <a:gd name="connsiteX17" fmla="*/ 1739085 w 2889213"/>
              <a:gd name="connsiteY17" fmla="*/ 1756177 h 1800430"/>
              <a:gd name="connsiteX18" fmla="*/ 1648664 w 2889213"/>
              <a:gd name="connsiteY18" fmla="*/ 1466917 h 1800430"/>
              <a:gd name="connsiteX19" fmla="*/ 1376671 w 2889213"/>
              <a:gd name="connsiteY19" fmla="*/ 1585086 h 1800430"/>
              <a:gd name="connsiteX20" fmla="*/ 1415819 w 2889213"/>
              <a:gd name="connsiteY20" fmla="*/ 1219713 h 1800430"/>
              <a:gd name="connsiteX21" fmla="*/ 665501 w 2889213"/>
              <a:gd name="connsiteY21" fmla="*/ 1160992 h 1800430"/>
              <a:gd name="connsiteX22" fmla="*/ 0 w 2889213"/>
              <a:gd name="connsiteY22" fmla="*/ 1010928 h 1800430"/>
              <a:gd name="connsiteX23" fmla="*/ 13050 w 2889213"/>
              <a:gd name="connsiteY23" fmla="*/ 169268 h 1800430"/>
              <a:gd name="connsiteX24" fmla="*/ 1348782 w 2889213"/>
              <a:gd name="connsiteY24" fmla="*/ 0 h 1800430"/>
              <a:gd name="connsiteX0" fmla="*/ 2150164 w 2889213"/>
              <a:gd name="connsiteY0" fmla="*/ 113773 h 1800430"/>
              <a:gd name="connsiteX1" fmla="*/ 2655476 w 2889213"/>
              <a:gd name="connsiteY1" fmla="*/ 469395 h 1800430"/>
              <a:gd name="connsiteX2" fmla="*/ 2828170 w 2889213"/>
              <a:gd name="connsiteY2" fmla="*/ 895281 h 1800430"/>
              <a:gd name="connsiteX3" fmla="*/ 2883834 w 2889213"/>
              <a:gd name="connsiteY3" fmla="*/ 1193615 h 1800430"/>
              <a:gd name="connsiteX4" fmla="*/ 2840612 w 2889213"/>
              <a:gd name="connsiteY4" fmla="*/ 1449135 h 1800430"/>
              <a:gd name="connsiteX5" fmla="*/ 2632493 w 2889213"/>
              <a:gd name="connsiteY5" fmla="*/ 1060062 h 1800430"/>
              <a:gd name="connsiteX6" fmla="*/ 2150164 w 2889213"/>
              <a:gd name="connsiteY6" fmla="*/ 113773 h 1800430"/>
              <a:gd name="connsiteX7" fmla="*/ 1348782 w 2889213"/>
              <a:gd name="connsiteY7" fmla="*/ 0 h 1800430"/>
              <a:gd name="connsiteX8" fmla="*/ 1714668 w 2889213"/>
              <a:gd name="connsiteY8" fmla="*/ 204372 h 1800430"/>
              <a:gd name="connsiteX9" fmla="*/ 1866896 w 2889213"/>
              <a:gd name="connsiteY9" fmla="*/ 462766 h 1800430"/>
              <a:gd name="connsiteX10" fmla="*/ 1973469 w 2889213"/>
              <a:gd name="connsiteY10" fmla="*/ 669299 h 1800430"/>
              <a:gd name="connsiteX11" fmla="*/ 1866010 w 2889213"/>
              <a:gd name="connsiteY11" fmla="*/ 762998 h 1800430"/>
              <a:gd name="connsiteX12" fmla="*/ 2733769 w 2889213"/>
              <a:gd name="connsiteY12" fmla="*/ 1271909 h 1800430"/>
              <a:gd name="connsiteX13" fmla="*/ 2694623 w 2889213"/>
              <a:gd name="connsiteY13" fmla="*/ 1524483 h 1800430"/>
              <a:gd name="connsiteX14" fmla="*/ 2385869 w 2889213"/>
              <a:gd name="connsiteY14" fmla="*/ 1470403 h 1800430"/>
              <a:gd name="connsiteX15" fmla="*/ 2191986 w 2889213"/>
              <a:gd name="connsiteY15" fmla="*/ 1800407 h 1800430"/>
              <a:gd name="connsiteX16" fmla="*/ 2074819 w 2889213"/>
              <a:gd name="connsiteY16" fmla="*/ 1450562 h 1800430"/>
              <a:gd name="connsiteX17" fmla="*/ 1739085 w 2889213"/>
              <a:gd name="connsiteY17" fmla="*/ 1756177 h 1800430"/>
              <a:gd name="connsiteX18" fmla="*/ 1648664 w 2889213"/>
              <a:gd name="connsiteY18" fmla="*/ 1466917 h 1800430"/>
              <a:gd name="connsiteX19" fmla="*/ 1376671 w 2889213"/>
              <a:gd name="connsiteY19" fmla="*/ 1585086 h 1800430"/>
              <a:gd name="connsiteX20" fmla="*/ 1415819 w 2889213"/>
              <a:gd name="connsiteY20" fmla="*/ 1219713 h 1800430"/>
              <a:gd name="connsiteX21" fmla="*/ 665501 w 2889213"/>
              <a:gd name="connsiteY21" fmla="*/ 1160992 h 1800430"/>
              <a:gd name="connsiteX22" fmla="*/ 0 w 2889213"/>
              <a:gd name="connsiteY22" fmla="*/ 1010928 h 1800430"/>
              <a:gd name="connsiteX23" fmla="*/ 13050 w 2889213"/>
              <a:gd name="connsiteY23" fmla="*/ 169268 h 1800430"/>
              <a:gd name="connsiteX24" fmla="*/ 1348782 w 2889213"/>
              <a:gd name="connsiteY24" fmla="*/ 0 h 1800430"/>
              <a:gd name="connsiteX0" fmla="*/ 2150164 w 2889213"/>
              <a:gd name="connsiteY0" fmla="*/ 113773 h 1800456"/>
              <a:gd name="connsiteX1" fmla="*/ 2655476 w 2889213"/>
              <a:gd name="connsiteY1" fmla="*/ 469395 h 1800456"/>
              <a:gd name="connsiteX2" fmla="*/ 2828170 w 2889213"/>
              <a:gd name="connsiteY2" fmla="*/ 895281 h 1800456"/>
              <a:gd name="connsiteX3" fmla="*/ 2883834 w 2889213"/>
              <a:gd name="connsiteY3" fmla="*/ 1193615 h 1800456"/>
              <a:gd name="connsiteX4" fmla="*/ 2840612 w 2889213"/>
              <a:gd name="connsiteY4" fmla="*/ 1449135 h 1800456"/>
              <a:gd name="connsiteX5" fmla="*/ 2632493 w 2889213"/>
              <a:gd name="connsiteY5" fmla="*/ 1060062 h 1800456"/>
              <a:gd name="connsiteX6" fmla="*/ 2150164 w 2889213"/>
              <a:gd name="connsiteY6" fmla="*/ 113773 h 1800456"/>
              <a:gd name="connsiteX7" fmla="*/ 1348782 w 2889213"/>
              <a:gd name="connsiteY7" fmla="*/ 0 h 1800456"/>
              <a:gd name="connsiteX8" fmla="*/ 1714668 w 2889213"/>
              <a:gd name="connsiteY8" fmla="*/ 204372 h 1800456"/>
              <a:gd name="connsiteX9" fmla="*/ 1866896 w 2889213"/>
              <a:gd name="connsiteY9" fmla="*/ 462766 h 1800456"/>
              <a:gd name="connsiteX10" fmla="*/ 1973469 w 2889213"/>
              <a:gd name="connsiteY10" fmla="*/ 669299 h 1800456"/>
              <a:gd name="connsiteX11" fmla="*/ 1866010 w 2889213"/>
              <a:gd name="connsiteY11" fmla="*/ 762998 h 1800456"/>
              <a:gd name="connsiteX12" fmla="*/ 2733769 w 2889213"/>
              <a:gd name="connsiteY12" fmla="*/ 1271909 h 1800456"/>
              <a:gd name="connsiteX13" fmla="*/ 2694623 w 2889213"/>
              <a:gd name="connsiteY13" fmla="*/ 1524483 h 1800456"/>
              <a:gd name="connsiteX14" fmla="*/ 2385869 w 2889213"/>
              <a:gd name="connsiteY14" fmla="*/ 1470403 h 1800456"/>
              <a:gd name="connsiteX15" fmla="*/ 2191986 w 2889213"/>
              <a:gd name="connsiteY15" fmla="*/ 1800407 h 1800456"/>
              <a:gd name="connsiteX16" fmla="*/ 2074819 w 2889213"/>
              <a:gd name="connsiteY16" fmla="*/ 1450562 h 1800456"/>
              <a:gd name="connsiteX17" fmla="*/ 1739085 w 2889213"/>
              <a:gd name="connsiteY17" fmla="*/ 1756177 h 1800456"/>
              <a:gd name="connsiteX18" fmla="*/ 1648664 w 2889213"/>
              <a:gd name="connsiteY18" fmla="*/ 1466917 h 1800456"/>
              <a:gd name="connsiteX19" fmla="*/ 1376671 w 2889213"/>
              <a:gd name="connsiteY19" fmla="*/ 1585086 h 1800456"/>
              <a:gd name="connsiteX20" fmla="*/ 1415819 w 2889213"/>
              <a:gd name="connsiteY20" fmla="*/ 1219713 h 1800456"/>
              <a:gd name="connsiteX21" fmla="*/ 665501 w 2889213"/>
              <a:gd name="connsiteY21" fmla="*/ 1160992 h 1800456"/>
              <a:gd name="connsiteX22" fmla="*/ 0 w 2889213"/>
              <a:gd name="connsiteY22" fmla="*/ 1010928 h 1800456"/>
              <a:gd name="connsiteX23" fmla="*/ 13050 w 2889213"/>
              <a:gd name="connsiteY23" fmla="*/ 169268 h 1800456"/>
              <a:gd name="connsiteX24" fmla="*/ 1348782 w 2889213"/>
              <a:gd name="connsiteY24" fmla="*/ 0 h 1800456"/>
              <a:gd name="connsiteX0" fmla="*/ 2150164 w 2889213"/>
              <a:gd name="connsiteY0" fmla="*/ 113773 h 1811599"/>
              <a:gd name="connsiteX1" fmla="*/ 2655476 w 2889213"/>
              <a:gd name="connsiteY1" fmla="*/ 469395 h 1811599"/>
              <a:gd name="connsiteX2" fmla="*/ 2828170 w 2889213"/>
              <a:gd name="connsiteY2" fmla="*/ 895281 h 1811599"/>
              <a:gd name="connsiteX3" fmla="*/ 2883834 w 2889213"/>
              <a:gd name="connsiteY3" fmla="*/ 1193615 h 1811599"/>
              <a:gd name="connsiteX4" fmla="*/ 2840612 w 2889213"/>
              <a:gd name="connsiteY4" fmla="*/ 1449135 h 1811599"/>
              <a:gd name="connsiteX5" fmla="*/ 2632493 w 2889213"/>
              <a:gd name="connsiteY5" fmla="*/ 1060062 h 1811599"/>
              <a:gd name="connsiteX6" fmla="*/ 2150164 w 2889213"/>
              <a:gd name="connsiteY6" fmla="*/ 113773 h 1811599"/>
              <a:gd name="connsiteX7" fmla="*/ 1348782 w 2889213"/>
              <a:gd name="connsiteY7" fmla="*/ 0 h 1811599"/>
              <a:gd name="connsiteX8" fmla="*/ 1714668 w 2889213"/>
              <a:gd name="connsiteY8" fmla="*/ 204372 h 1811599"/>
              <a:gd name="connsiteX9" fmla="*/ 1866896 w 2889213"/>
              <a:gd name="connsiteY9" fmla="*/ 462766 h 1811599"/>
              <a:gd name="connsiteX10" fmla="*/ 1973469 w 2889213"/>
              <a:gd name="connsiteY10" fmla="*/ 669299 h 1811599"/>
              <a:gd name="connsiteX11" fmla="*/ 1866010 w 2889213"/>
              <a:gd name="connsiteY11" fmla="*/ 762998 h 1811599"/>
              <a:gd name="connsiteX12" fmla="*/ 2733769 w 2889213"/>
              <a:gd name="connsiteY12" fmla="*/ 1271909 h 1811599"/>
              <a:gd name="connsiteX13" fmla="*/ 2694623 w 2889213"/>
              <a:gd name="connsiteY13" fmla="*/ 1524483 h 1811599"/>
              <a:gd name="connsiteX14" fmla="*/ 2385869 w 2889213"/>
              <a:gd name="connsiteY14" fmla="*/ 1470403 h 1811599"/>
              <a:gd name="connsiteX15" fmla="*/ 2214278 w 2889213"/>
              <a:gd name="connsiteY15" fmla="*/ 1811553 h 1811599"/>
              <a:gd name="connsiteX16" fmla="*/ 2074819 w 2889213"/>
              <a:gd name="connsiteY16" fmla="*/ 1450562 h 1811599"/>
              <a:gd name="connsiteX17" fmla="*/ 1739085 w 2889213"/>
              <a:gd name="connsiteY17" fmla="*/ 1756177 h 1811599"/>
              <a:gd name="connsiteX18" fmla="*/ 1648664 w 2889213"/>
              <a:gd name="connsiteY18" fmla="*/ 1466917 h 1811599"/>
              <a:gd name="connsiteX19" fmla="*/ 1376671 w 2889213"/>
              <a:gd name="connsiteY19" fmla="*/ 1585086 h 1811599"/>
              <a:gd name="connsiteX20" fmla="*/ 1415819 w 2889213"/>
              <a:gd name="connsiteY20" fmla="*/ 1219713 h 1811599"/>
              <a:gd name="connsiteX21" fmla="*/ 665501 w 2889213"/>
              <a:gd name="connsiteY21" fmla="*/ 1160992 h 1811599"/>
              <a:gd name="connsiteX22" fmla="*/ 0 w 2889213"/>
              <a:gd name="connsiteY22" fmla="*/ 1010928 h 1811599"/>
              <a:gd name="connsiteX23" fmla="*/ 13050 w 2889213"/>
              <a:gd name="connsiteY23" fmla="*/ 169268 h 1811599"/>
              <a:gd name="connsiteX24" fmla="*/ 1348782 w 2889213"/>
              <a:gd name="connsiteY24" fmla="*/ 0 h 1811599"/>
              <a:gd name="connsiteX0" fmla="*/ 2150164 w 2889213"/>
              <a:gd name="connsiteY0" fmla="*/ 113773 h 1811553"/>
              <a:gd name="connsiteX1" fmla="*/ 2655476 w 2889213"/>
              <a:gd name="connsiteY1" fmla="*/ 469395 h 1811553"/>
              <a:gd name="connsiteX2" fmla="*/ 2828170 w 2889213"/>
              <a:gd name="connsiteY2" fmla="*/ 895281 h 1811553"/>
              <a:gd name="connsiteX3" fmla="*/ 2883834 w 2889213"/>
              <a:gd name="connsiteY3" fmla="*/ 1193615 h 1811553"/>
              <a:gd name="connsiteX4" fmla="*/ 2840612 w 2889213"/>
              <a:gd name="connsiteY4" fmla="*/ 1449135 h 1811553"/>
              <a:gd name="connsiteX5" fmla="*/ 2632493 w 2889213"/>
              <a:gd name="connsiteY5" fmla="*/ 1060062 h 1811553"/>
              <a:gd name="connsiteX6" fmla="*/ 2150164 w 2889213"/>
              <a:gd name="connsiteY6" fmla="*/ 113773 h 1811553"/>
              <a:gd name="connsiteX7" fmla="*/ 1348782 w 2889213"/>
              <a:gd name="connsiteY7" fmla="*/ 0 h 1811553"/>
              <a:gd name="connsiteX8" fmla="*/ 1714668 w 2889213"/>
              <a:gd name="connsiteY8" fmla="*/ 204372 h 1811553"/>
              <a:gd name="connsiteX9" fmla="*/ 1866896 w 2889213"/>
              <a:gd name="connsiteY9" fmla="*/ 462766 h 1811553"/>
              <a:gd name="connsiteX10" fmla="*/ 1973469 w 2889213"/>
              <a:gd name="connsiteY10" fmla="*/ 669299 h 1811553"/>
              <a:gd name="connsiteX11" fmla="*/ 1866010 w 2889213"/>
              <a:gd name="connsiteY11" fmla="*/ 762998 h 1811553"/>
              <a:gd name="connsiteX12" fmla="*/ 2733769 w 2889213"/>
              <a:gd name="connsiteY12" fmla="*/ 1271909 h 1811553"/>
              <a:gd name="connsiteX13" fmla="*/ 2694623 w 2889213"/>
              <a:gd name="connsiteY13" fmla="*/ 1524483 h 1811553"/>
              <a:gd name="connsiteX14" fmla="*/ 2385869 w 2889213"/>
              <a:gd name="connsiteY14" fmla="*/ 1470403 h 1811553"/>
              <a:gd name="connsiteX15" fmla="*/ 2214278 w 2889213"/>
              <a:gd name="connsiteY15" fmla="*/ 1811553 h 1811553"/>
              <a:gd name="connsiteX16" fmla="*/ 2074819 w 2889213"/>
              <a:gd name="connsiteY16" fmla="*/ 1450562 h 1811553"/>
              <a:gd name="connsiteX17" fmla="*/ 1739085 w 2889213"/>
              <a:gd name="connsiteY17" fmla="*/ 1756177 h 1811553"/>
              <a:gd name="connsiteX18" fmla="*/ 1648664 w 2889213"/>
              <a:gd name="connsiteY18" fmla="*/ 1466917 h 1811553"/>
              <a:gd name="connsiteX19" fmla="*/ 1376671 w 2889213"/>
              <a:gd name="connsiteY19" fmla="*/ 1585086 h 1811553"/>
              <a:gd name="connsiteX20" fmla="*/ 1415819 w 2889213"/>
              <a:gd name="connsiteY20" fmla="*/ 1219713 h 1811553"/>
              <a:gd name="connsiteX21" fmla="*/ 665501 w 2889213"/>
              <a:gd name="connsiteY21" fmla="*/ 1160992 h 1811553"/>
              <a:gd name="connsiteX22" fmla="*/ 0 w 2889213"/>
              <a:gd name="connsiteY22" fmla="*/ 1010928 h 1811553"/>
              <a:gd name="connsiteX23" fmla="*/ 13050 w 2889213"/>
              <a:gd name="connsiteY23" fmla="*/ 169268 h 1811553"/>
              <a:gd name="connsiteX24" fmla="*/ 1348782 w 2889213"/>
              <a:gd name="connsiteY24" fmla="*/ 0 h 1811553"/>
              <a:gd name="connsiteX0" fmla="*/ 2150164 w 2889213"/>
              <a:gd name="connsiteY0" fmla="*/ 113773 h 1811553"/>
              <a:gd name="connsiteX1" fmla="*/ 2655476 w 2889213"/>
              <a:gd name="connsiteY1" fmla="*/ 469395 h 1811553"/>
              <a:gd name="connsiteX2" fmla="*/ 2828170 w 2889213"/>
              <a:gd name="connsiteY2" fmla="*/ 895281 h 1811553"/>
              <a:gd name="connsiteX3" fmla="*/ 2883834 w 2889213"/>
              <a:gd name="connsiteY3" fmla="*/ 1193615 h 1811553"/>
              <a:gd name="connsiteX4" fmla="*/ 2840612 w 2889213"/>
              <a:gd name="connsiteY4" fmla="*/ 1449135 h 1811553"/>
              <a:gd name="connsiteX5" fmla="*/ 2632493 w 2889213"/>
              <a:gd name="connsiteY5" fmla="*/ 1060062 h 1811553"/>
              <a:gd name="connsiteX6" fmla="*/ 2150164 w 2889213"/>
              <a:gd name="connsiteY6" fmla="*/ 113773 h 1811553"/>
              <a:gd name="connsiteX7" fmla="*/ 1348782 w 2889213"/>
              <a:gd name="connsiteY7" fmla="*/ 0 h 1811553"/>
              <a:gd name="connsiteX8" fmla="*/ 1714668 w 2889213"/>
              <a:gd name="connsiteY8" fmla="*/ 204372 h 1811553"/>
              <a:gd name="connsiteX9" fmla="*/ 1866896 w 2889213"/>
              <a:gd name="connsiteY9" fmla="*/ 462766 h 1811553"/>
              <a:gd name="connsiteX10" fmla="*/ 1973469 w 2889213"/>
              <a:gd name="connsiteY10" fmla="*/ 669299 h 1811553"/>
              <a:gd name="connsiteX11" fmla="*/ 1866010 w 2889213"/>
              <a:gd name="connsiteY11" fmla="*/ 762998 h 1811553"/>
              <a:gd name="connsiteX12" fmla="*/ 2733769 w 2889213"/>
              <a:gd name="connsiteY12" fmla="*/ 1271909 h 1811553"/>
              <a:gd name="connsiteX13" fmla="*/ 2694623 w 2889213"/>
              <a:gd name="connsiteY13" fmla="*/ 1524483 h 1811553"/>
              <a:gd name="connsiteX14" fmla="*/ 2385869 w 2889213"/>
              <a:gd name="connsiteY14" fmla="*/ 1470403 h 1811553"/>
              <a:gd name="connsiteX15" fmla="*/ 2214278 w 2889213"/>
              <a:gd name="connsiteY15" fmla="*/ 1811553 h 1811553"/>
              <a:gd name="connsiteX16" fmla="*/ 2074819 w 2889213"/>
              <a:gd name="connsiteY16" fmla="*/ 1450562 h 1811553"/>
              <a:gd name="connsiteX17" fmla="*/ 1739085 w 2889213"/>
              <a:gd name="connsiteY17" fmla="*/ 1756177 h 1811553"/>
              <a:gd name="connsiteX18" fmla="*/ 1648664 w 2889213"/>
              <a:gd name="connsiteY18" fmla="*/ 1466917 h 1811553"/>
              <a:gd name="connsiteX19" fmla="*/ 1376671 w 2889213"/>
              <a:gd name="connsiteY19" fmla="*/ 1585086 h 1811553"/>
              <a:gd name="connsiteX20" fmla="*/ 1415819 w 2889213"/>
              <a:gd name="connsiteY20" fmla="*/ 1219713 h 1811553"/>
              <a:gd name="connsiteX21" fmla="*/ 665501 w 2889213"/>
              <a:gd name="connsiteY21" fmla="*/ 1160992 h 1811553"/>
              <a:gd name="connsiteX22" fmla="*/ 0 w 2889213"/>
              <a:gd name="connsiteY22" fmla="*/ 1010928 h 1811553"/>
              <a:gd name="connsiteX23" fmla="*/ 13050 w 2889213"/>
              <a:gd name="connsiteY23" fmla="*/ 169268 h 1811553"/>
              <a:gd name="connsiteX24" fmla="*/ 1348782 w 2889213"/>
              <a:gd name="connsiteY24" fmla="*/ 0 h 1811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889213" h="1811553">
                <a:moveTo>
                  <a:pt x="2150164" y="113773"/>
                </a:moveTo>
                <a:lnTo>
                  <a:pt x="2655476" y="469395"/>
                </a:lnTo>
                <a:cubicBezTo>
                  <a:pt x="2724937" y="612627"/>
                  <a:pt x="2790110" y="774578"/>
                  <a:pt x="2828170" y="895281"/>
                </a:cubicBezTo>
                <a:cubicBezTo>
                  <a:pt x="2845006" y="1009922"/>
                  <a:pt x="2872906" y="1094971"/>
                  <a:pt x="2883834" y="1193615"/>
                </a:cubicBezTo>
                <a:cubicBezTo>
                  <a:pt x="2898597" y="1276508"/>
                  <a:pt x="2882583" y="1383685"/>
                  <a:pt x="2840612" y="1449135"/>
                </a:cubicBezTo>
                <a:cubicBezTo>
                  <a:pt x="2801112" y="1388173"/>
                  <a:pt x="2764708" y="1276910"/>
                  <a:pt x="2632493" y="1060062"/>
                </a:cubicBezTo>
                <a:cubicBezTo>
                  <a:pt x="2521003" y="837054"/>
                  <a:pt x="2268591" y="370791"/>
                  <a:pt x="2150164" y="113773"/>
                </a:cubicBezTo>
                <a:close/>
                <a:moveTo>
                  <a:pt x="1348782" y="0"/>
                </a:moveTo>
                <a:cubicBezTo>
                  <a:pt x="1445338" y="154432"/>
                  <a:pt x="1639668" y="165874"/>
                  <a:pt x="1714668" y="204372"/>
                </a:cubicBezTo>
                <a:cubicBezTo>
                  <a:pt x="1723722" y="285320"/>
                  <a:pt x="1831199" y="402612"/>
                  <a:pt x="1866896" y="462766"/>
                </a:cubicBezTo>
                <a:cubicBezTo>
                  <a:pt x="1913125" y="544588"/>
                  <a:pt x="1935949" y="596454"/>
                  <a:pt x="1973469" y="669299"/>
                </a:cubicBezTo>
                <a:cubicBezTo>
                  <a:pt x="1909251" y="682689"/>
                  <a:pt x="1863715" y="712895"/>
                  <a:pt x="1866010" y="762998"/>
                </a:cubicBezTo>
                <a:cubicBezTo>
                  <a:pt x="1884495" y="971782"/>
                  <a:pt x="2517373" y="1008755"/>
                  <a:pt x="2733769" y="1271909"/>
                </a:cubicBezTo>
                <a:cubicBezTo>
                  <a:pt x="2839248" y="1365427"/>
                  <a:pt x="2779441" y="1512521"/>
                  <a:pt x="2694623" y="1524483"/>
                </a:cubicBezTo>
                <a:cubicBezTo>
                  <a:pt x="2575007" y="1522308"/>
                  <a:pt x="2538107" y="1485627"/>
                  <a:pt x="2385869" y="1470403"/>
                </a:cubicBezTo>
                <a:cubicBezTo>
                  <a:pt x="2333676" y="1639614"/>
                  <a:pt x="2280982" y="1755416"/>
                  <a:pt x="2214278" y="1811553"/>
                </a:cubicBezTo>
                <a:cubicBezTo>
                  <a:pt x="2147576" y="1804531"/>
                  <a:pt x="2033271" y="1685187"/>
                  <a:pt x="2074819" y="1450562"/>
                </a:cubicBezTo>
                <a:cubicBezTo>
                  <a:pt x="1992109" y="1541380"/>
                  <a:pt x="1856720" y="1716561"/>
                  <a:pt x="1739085" y="1756177"/>
                </a:cubicBezTo>
                <a:cubicBezTo>
                  <a:pt x="1647742" y="1688758"/>
                  <a:pt x="1625791" y="1561162"/>
                  <a:pt x="1648664" y="1466917"/>
                </a:cubicBezTo>
                <a:cubicBezTo>
                  <a:pt x="1575908" y="1517602"/>
                  <a:pt x="1475987" y="1575732"/>
                  <a:pt x="1376671" y="1585086"/>
                </a:cubicBezTo>
                <a:cubicBezTo>
                  <a:pt x="1265755" y="1421973"/>
                  <a:pt x="1344050" y="1304532"/>
                  <a:pt x="1415819" y="1219713"/>
                </a:cubicBezTo>
                <a:cubicBezTo>
                  <a:pt x="1106992" y="1284958"/>
                  <a:pt x="922130" y="1226237"/>
                  <a:pt x="665501" y="1160992"/>
                </a:cubicBezTo>
                <a:cubicBezTo>
                  <a:pt x="467591" y="1128369"/>
                  <a:pt x="282729" y="1004403"/>
                  <a:pt x="0" y="1010928"/>
                </a:cubicBezTo>
                <a:lnTo>
                  <a:pt x="13050" y="169268"/>
                </a:lnTo>
                <a:cubicBezTo>
                  <a:pt x="722590" y="234513"/>
                  <a:pt x="1132701" y="28762"/>
                  <a:pt x="1348782" y="0"/>
                </a:cubicBezTo>
                <a:close/>
              </a:path>
            </a:pathLst>
          </a:custGeom>
          <a:gradFill>
            <a:gsLst>
              <a:gs pos="0">
                <a:schemeClr val="accent2">
                  <a:lumMod val="50000"/>
                  <a:lumOff val="50000"/>
                </a:schemeClr>
              </a:gs>
              <a:gs pos="100000">
                <a:schemeClr val="accent2">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4" name="Rectangle 43"/>
          <p:cNvSpPr/>
          <p:nvPr/>
        </p:nvSpPr>
        <p:spPr>
          <a:xfrm>
            <a:off x="3313128" y="4014313"/>
            <a:ext cx="5493812" cy="923330"/>
          </a:xfrm>
          <a:prstGeom prst="rect">
            <a:avLst/>
          </a:prstGeom>
          <a:noFill/>
        </p:spPr>
        <p:txBody>
          <a:bodyPr wrap="none" lIns="91440" tIns="45720" rIns="91440" bIns="45720">
            <a:spAutoFit/>
            <a:scene3d>
              <a:camera prst="isometricTopUp"/>
              <a:lightRig rig="threePt" dir="t"/>
            </a:scene3d>
          </a:bodyPr>
          <a:lstStyle/>
          <a:p>
            <a:pPr algn="ctr"/>
            <a:r>
              <a:rPr lang="en-US" sz="5400" dirty="0"/>
              <a:t>Shop With Points</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5" name="TextBox 44">
            <a:extLst>
              <a:ext uri="{FF2B5EF4-FFF2-40B4-BE49-F238E27FC236}">
                <a16:creationId xmlns:a16="http://schemas.microsoft.com/office/drawing/2014/main" id="{0D566A9F-A3EB-4ED8-B766-DB216567CB59}"/>
              </a:ext>
            </a:extLst>
          </p:cNvPr>
          <p:cNvSpPr txBox="1"/>
          <p:nvPr/>
        </p:nvSpPr>
        <p:spPr>
          <a:xfrm>
            <a:off x="1109504" y="4123023"/>
            <a:ext cx="1351830" cy="338554"/>
          </a:xfrm>
          <a:prstGeom prst="rect">
            <a:avLst/>
          </a:prstGeom>
          <a:noFill/>
        </p:spPr>
        <p:txBody>
          <a:bodyPr wrap="square" rtlCol="0">
            <a:spAutoFit/>
          </a:bodyPr>
          <a:lstStyle/>
          <a:p>
            <a:r>
              <a:rPr lang="en-US" altLang="ko-KR" sz="1600" b="1" u="sng" dirty="0">
                <a:solidFill>
                  <a:schemeClr val="tx1">
                    <a:lumMod val="75000"/>
                    <a:lumOff val="25000"/>
                  </a:schemeClr>
                </a:solidFill>
                <a:effectLst>
                  <a:glow rad="127000">
                    <a:schemeClr val="accent1">
                      <a:alpha val="0"/>
                    </a:schemeClr>
                  </a:glow>
                  <a:outerShdw blurRad="38100" dist="38100" dir="2700000" algn="tl">
                    <a:srgbClr val="000000">
                      <a:alpha val="43137"/>
                    </a:srgbClr>
                  </a:outerShdw>
                </a:effectLst>
                <a:cs typeface="Arial" pitchFamily="34" charset="0"/>
              </a:rPr>
              <a:t>Businesses</a:t>
            </a:r>
            <a:endParaRPr lang="ko-KR" altLang="en-US" sz="1200" b="1" u="sng" dirty="0">
              <a:solidFill>
                <a:schemeClr val="tx1">
                  <a:lumMod val="75000"/>
                  <a:lumOff val="25000"/>
                </a:schemeClr>
              </a:solidFill>
              <a:effectLst>
                <a:glow rad="127000">
                  <a:schemeClr val="accent1">
                    <a:alpha val="0"/>
                  </a:schemeClr>
                </a:glow>
                <a:outerShdw blurRad="38100" dist="38100" dir="2700000" algn="tl">
                  <a:srgbClr val="000000">
                    <a:alpha val="43137"/>
                  </a:srgbClr>
                </a:outerShdw>
              </a:effectLst>
              <a:cs typeface="Arial" pitchFamily="34" charset="0"/>
            </a:endParaRPr>
          </a:p>
        </p:txBody>
      </p:sp>
      <p:sp>
        <p:nvSpPr>
          <p:cNvPr id="46" name="Rectangle 45">
            <a:extLst>
              <a:ext uri="{FF2B5EF4-FFF2-40B4-BE49-F238E27FC236}">
                <a16:creationId xmlns:a16="http://schemas.microsoft.com/office/drawing/2014/main" id="{0B37F521-7FC8-4D70-97AE-5971BF8412DB}"/>
              </a:ext>
            </a:extLst>
          </p:cNvPr>
          <p:cNvSpPr>
            <a:spLocks noChangeAspect="1"/>
          </p:cNvSpPr>
          <p:nvPr/>
        </p:nvSpPr>
        <p:spPr>
          <a:xfrm>
            <a:off x="1201978" y="2910789"/>
            <a:ext cx="1166884" cy="1166884"/>
          </a:xfrm>
          <a:prstGeom prst="rect">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effectLst>
                <a:glow rad="127000">
                  <a:schemeClr val="accent1">
                    <a:alpha val="0"/>
                  </a:schemeClr>
                </a:glow>
              </a:effectLst>
            </a:endParaRPr>
          </a:p>
        </p:txBody>
      </p:sp>
      <p:sp>
        <p:nvSpPr>
          <p:cNvPr id="47" name="Round Same Side Corner Rectangle 8">
            <a:extLst>
              <a:ext uri="{FF2B5EF4-FFF2-40B4-BE49-F238E27FC236}">
                <a16:creationId xmlns:a16="http://schemas.microsoft.com/office/drawing/2014/main" id="{56043AF6-F47C-4614-98E4-10CACA11673E}"/>
              </a:ext>
            </a:extLst>
          </p:cNvPr>
          <p:cNvSpPr>
            <a:spLocks noChangeAspect="1"/>
          </p:cNvSpPr>
          <p:nvPr/>
        </p:nvSpPr>
        <p:spPr>
          <a:xfrm>
            <a:off x="1602539" y="3012571"/>
            <a:ext cx="365760" cy="963320"/>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bg1"/>
          </a:solidFill>
          <a:ln w="38100">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ffectLst>
                <a:glow rad="127000">
                  <a:schemeClr val="accent1">
                    <a:alpha val="0"/>
                  </a:schemeClr>
                </a:glow>
              </a:effectLst>
            </a:endParaRPr>
          </a:p>
        </p:txBody>
      </p:sp>
      <p:sp>
        <p:nvSpPr>
          <p:cNvPr id="48" name="Isosceles Triangle 68">
            <a:extLst>
              <a:ext uri="{FF2B5EF4-FFF2-40B4-BE49-F238E27FC236}">
                <a16:creationId xmlns:a16="http://schemas.microsoft.com/office/drawing/2014/main" id="{2802B8DA-D79F-437B-9FC4-530FEE689402}"/>
              </a:ext>
            </a:extLst>
          </p:cNvPr>
          <p:cNvSpPr>
            <a:spLocks noChangeAspect="1"/>
          </p:cNvSpPr>
          <p:nvPr/>
        </p:nvSpPr>
        <p:spPr>
          <a:xfrm rot="10800000">
            <a:off x="1716839" y="3217117"/>
            <a:ext cx="137160" cy="329184"/>
          </a:xfrm>
          <a:custGeom>
            <a:avLst/>
            <a:gdLst/>
            <a:ahLst/>
            <a:cxnLst/>
            <a:rect l="l" t="t" r="r" b="b"/>
            <a:pathLst>
              <a:path w="1040400" h="3240000">
                <a:moveTo>
                  <a:pt x="41345" y="940666"/>
                </a:moveTo>
                <a:lnTo>
                  <a:pt x="1242" y="653403"/>
                </a:lnTo>
                <a:lnTo>
                  <a:pt x="0" y="653403"/>
                </a:lnTo>
                <a:lnTo>
                  <a:pt x="1057" y="652077"/>
                </a:lnTo>
                <a:lnTo>
                  <a:pt x="447" y="647712"/>
                </a:lnTo>
                <a:lnTo>
                  <a:pt x="4531" y="647712"/>
                </a:lnTo>
                <a:lnTo>
                  <a:pt x="520200" y="0"/>
                </a:lnTo>
                <a:lnTo>
                  <a:pt x="659109" y="174478"/>
                </a:lnTo>
                <a:close/>
                <a:moveTo>
                  <a:pt x="101622" y="1372451"/>
                </a:moveTo>
                <a:lnTo>
                  <a:pt x="61820" y="1087335"/>
                </a:lnTo>
                <a:lnTo>
                  <a:pt x="728036" y="261055"/>
                </a:lnTo>
                <a:lnTo>
                  <a:pt x="870500" y="439998"/>
                </a:lnTo>
                <a:lnTo>
                  <a:pt x="860164" y="431664"/>
                </a:lnTo>
                <a:close/>
                <a:moveTo>
                  <a:pt x="161365" y="1800403"/>
                </a:moveTo>
                <a:lnTo>
                  <a:pt x="122098" y="1519120"/>
                </a:lnTo>
                <a:lnTo>
                  <a:pt x="930953" y="515931"/>
                </a:lnTo>
                <a:lnTo>
                  <a:pt x="1035869" y="647712"/>
                </a:lnTo>
                <a:lnTo>
                  <a:pt x="1039954" y="647712"/>
                </a:lnTo>
                <a:lnTo>
                  <a:pt x="1039345" y="652078"/>
                </a:lnTo>
                <a:lnTo>
                  <a:pt x="1040400" y="653403"/>
                </a:lnTo>
                <a:lnTo>
                  <a:pt x="1039160" y="653403"/>
                </a:lnTo>
                <a:lnTo>
                  <a:pt x="1029316" y="723920"/>
                </a:lnTo>
                <a:close/>
                <a:moveTo>
                  <a:pt x="217894" y="2205330"/>
                </a:moveTo>
                <a:lnTo>
                  <a:pt x="181840" y="1947070"/>
                </a:lnTo>
                <a:lnTo>
                  <a:pt x="1000266" y="932012"/>
                </a:lnTo>
                <a:lnTo>
                  <a:pt x="949113" y="1298429"/>
                </a:lnTo>
                <a:close/>
                <a:moveTo>
                  <a:pt x="330192" y="2564220"/>
                </a:moveTo>
                <a:lnTo>
                  <a:pt x="267995" y="2564220"/>
                </a:lnTo>
                <a:lnTo>
                  <a:pt x="237100" y="2342912"/>
                </a:lnTo>
                <a:lnTo>
                  <a:pt x="242309" y="2347112"/>
                </a:lnTo>
                <a:lnTo>
                  <a:pt x="920063" y="1506522"/>
                </a:lnTo>
                <a:lnTo>
                  <a:pt x="865005" y="1900914"/>
                </a:lnTo>
                <a:close/>
                <a:moveTo>
                  <a:pt x="772406" y="2564220"/>
                </a:moveTo>
                <a:lnTo>
                  <a:pt x="468924" y="2564220"/>
                </a:lnTo>
                <a:lnTo>
                  <a:pt x="835955" y="2109008"/>
                </a:lnTo>
                <a:close/>
                <a:moveTo>
                  <a:pt x="892044" y="3240000"/>
                </a:moveTo>
                <a:lnTo>
                  <a:pt x="148356" y="3240000"/>
                </a:lnTo>
                <a:lnTo>
                  <a:pt x="276144" y="2663936"/>
                </a:lnTo>
                <a:lnTo>
                  <a:pt x="764256"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effectLst>
                <a:glow rad="127000">
                  <a:schemeClr val="accent1">
                    <a:alpha val="0"/>
                  </a:schemeClr>
                </a:glow>
              </a:effectLst>
            </a:endParaRPr>
          </a:p>
        </p:txBody>
      </p:sp>
    </p:spTree>
    <p:extLst>
      <p:ext uri="{BB962C8B-B14F-4D97-AF65-F5344CB8AC3E}">
        <p14:creationId xmlns:p14="http://schemas.microsoft.com/office/powerpoint/2010/main" val="3183651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p:bldLst>
  </p:timing>
</p:sld>
</file>

<file path=ppt/theme/theme1.xml><?xml version="1.0" encoding="utf-8"?>
<a:theme xmlns:a="http://schemas.openxmlformats.org/drawingml/2006/main" name="Contents Slide Master">
  <a:themeElements>
    <a:clrScheme name="ALLPPT-303">
      <a:dk1>
        <a:sysClr val="windowText" lastClr="000000"/>
      </a:dk1>
      <a:lt1>
        <a:sysClr val="window" lastClr="FFFFFF"/>
      </a:lt1>
      <a:dk2>
        <a:srgbClr val="1F497D"/>
      </a:dk2>
      <a:lt2>
        <a:srgbClr val="EEECE1"/>
      </a:lt2>
      <a:accent1>
        <a:srgbClr val="FD2906"/>
      </a:accent1>
      <a:accent2>
        <a:srgbClr val="262626"/>
      </a:accent2>
      <a:accent3>
        <a:srgbClr val="FD2906"/>
      </a:accent3>
      <a:accent4>
        <a:srgbClr val="262626"/>
      </a:accent4>
      <a:accent5>
        <a:srgbClr val="FD2906"/>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ction Break Slide Master">
  <a:themeElements>
    <a:clrScheme name="ALLPPT-404">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5037</TotalTime>
  <Words>2094</Words>
  <Application>Microsoft Office PowerPoint</Application>
  <PresentationFormat>Widescreen</PresentationFormat>
  <Paragraphs>874</Paragraphs>
  <Slides>32</Slides>
  <Notes>26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32</vt:i4>
      </vt:variant>
    </vt:vector>
  </HeadingPairs>
  <TitlesOfParts>
    <vt:vector size="41" baseType="lpstr">
      <vt:lpstr>MS PGothic</vt:lpstr>
      <vt:lpstr>"Helvetica Neue"</vt:lpstr>
      <vt:lpstr>Arial</vt:lpstr>
      <vt:lpstr>Arimo</vt:lpstr>
      <vt:lpstr>Calibri</vt:lpstr>
      <vt:lpstr>Helvetica Neue</vt:lpstr>
      <vt:lpstr>Times New Roman</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alireza samadi</cp:lastModifiedBy>
  <cp:revision>136</cp:revision>
  <dcterms:created xsi:type="dcterms:W3CDTF">2020-01-20T05:08:25Z</dcterms:created>
  <dcterms:modified xsi:type="dcterms:W3CDTF">2022-06-23T08:53:58Z</dcterms:modified>
</cp:coreProperties>
</file>