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9" r:id="rId12"/>
    <p:sldId id="270" r:id="rId13"/>
  </p:sldIdLst>
  <p:sldSz cx="12192000" cy="6858000"/>
  <p:notesSz cx="6858000" cy="9144000"/>
  <p:embeddedFontLst>
    <p:embeddedFont>
      <p:font typeface="Instrument Sans Medium" panose="020B0604020202020204" charset="0"/>
      <p:regular r:id="rId15"/>
      <p:bold r:id="rId16"/>
      <p:italic r:id="rId17"/>
      <p:boldItalic r:id="rId18"/>
    </p:embeddedFont>
    <p:embeddedFont>
      <p:font typeface="Instrument Sans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X0ftncOyfkujUO0lZGWfLzVr+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59902-AA27-41E4-80EB-E1EBD1B0D414}" v="5" dt="2025-01-25T08:58:38.746"/>
    <p1510:client id="{38243DDB-1DC4-44C3-A836-1E25C49929AA}" v="39" dt="2025-01-25T11:15:43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0" autoAdjust="0"/>
    <p:restoredTop sz="94628"/>
  </p:normalViewPr>
  <p:slideViewPr>
    <p:cSldViewPr snapToGrid="0">
      <p:cViewPr>
        <p:scale>
          <a:sx n="79" d="100"/>
          <a:sy n="79" d="100"/>
        </p:scale>
        <p:origin x="5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rane Heni" userId="85aa763aef2a7f7f" providerId="LiveId" clId="{38243DDB-1DC4-44C3-A836-1E25C49929AA}"/>
    <pc:docChg chg="undo custSel addSld delSld modSld">
      <pc:chgData name="Najrane Heni" userId="85aa763aef2a7f7f" providerId="LiveId" clId="{38243DDB-1DC4-44C3-A836-1E25C49929AA}" dt="2025-01-25T11:16:16.757" v="1136" actId="14100"/>
      <pc:docMkLst>
        <pc:docMk/>
      </pc:docMkLst>
      <pc:sldChg chg="delSp mod">
        <pc:chgData name="Najrane Heni" userId="85aa763aef2a7f7f" providerId="LiveId" clId="{38243DDB-1DC4-44C3-A836-1E25C49929AA}" dt="2025-01-25T11:03:15.286" v="900" actId="478"/>
        <pc:sldMkLst>
          <pc:docMk/>
          <pc:sldMk cId="0" sldId="256"/>
        </pc:sldMkLst>
        <pc:spChg chg="del">
          <ac:chgData name="Najrane Heni" userId="85aa763aef2a7f7f" providerId="LiveId" clId="{38243DDB-1DC4-44C3-A836-1E25C49929AA}" dt="2025-01-25T11:03:15.286" v="900" actId="478"/>
          <ac:spMkLst>
            <pc:docMk/>
            <pc:sldMk cId="0" sldId="256"/>
            <ac:spMk id="85" creationId="{00000000-0000-0000-0000-000000000000}"/>
          </ac:spMkLst>
        </pc:spChg>
      </pc:sldChg>
      <pc:sldChg chg="addSp delSp modSp add del mod">
        <pc:chgData name="Najrane Heni" userId="85aa763aef2a7f7f" providerId="LiveId" clId="{38243DDB-1DC4-44C3-A836-1E25C49929AA}" dt="2025-01-25T10:32:24.014" v="150" actId="2696"/>
        <pc:sldMkLst>
          <pc:docMk/>
          <pc:sldMk cId="0" sldId="258"/>
        </pc:sldMkLst>
        <pc:spChg chg="add mod">
          <ac:chgData name="Najrane Heni" userId="85aa763aef2a7f7f" providerId="LiveId" clId="{38243DDB-1DC4-44C3-A836-1E25C49929AA}" dt="2025-01-25T10:30:16.497" v="114"/>
          <ac:spMkLst>
            <pc:docMk/>
            <pc:sldMk cId="0" sldId="258"/>
            <ac:spMk id="2" creationId="{00000000-0000-0000-0000-000000000000}"/>
          </ac:spMkLst>
        </pc:spChg>
        <pc:spChg chg="del">
          <ac:chgData name="Najrane Heni" userId="85aa763aef2a7f7f" providerId="LiveId" clId="{38243DDB-1DC4-44C3-A836-1E25C49929AA}" dt="2025-01-25T10:30:13.915" v="113" actId="21"/>
          <ac:spMkLst>
            <pc:docMk/>
            <pc:sldMk cId="0" sldId="258"/>
            <ac:spMk id="114" creationId="{00000000-0000-0000-0000-000000000000}"/>
          </ac:spMkLst>
        </pc:spChg>
        <pc:picChg chg="del">
          <ac:chgData name="Najrane Heni" userId="85aa763aef2a7f7f" providerId="LiveId" clId="{38243DDB-1DC4-44C3-A836-1E25C49929AA}" dt="2025-01-25T10:29:41.571" v="107" actId="21"/>
          <ac:picMkLst>
            <pc:docMk/>
            <pc:sldMk cId="0" sldId="258"/>
            <ac:picMk id="158" creationId="{00000000-0000-0000-0000-000000000000}"/>
          </ac:picMkLst>
        </pc:picChg>
      </pc:sldChg>
      <pc:sldChg chg="addSp delSp modSp mod">
        <pc:chgData name="Najrane Heni" userId="85aa763aef2a7f7f" providerId="LiveId" clId="{38243DDB-1DC4-44C3-A836-1E25C49929AA}" dt="2025-01-25T10:33:26.173" v="166" actId="20577"/>
        <pc:sldMkLst>
          <pc:docMk/>
          <pc:sldMk cId="0" sldId="259"/>
        </pc:sldMkLst>
        <pc:spChg chg="mod">
          <ac:chgData name="Najrane Heni" userId="85aa763aef2a7f7f" providerId="LiveId" clId="{38243DDB-1DC4-44C3-A836-1E25C49929AA}" dt="2025-01-25T10:29:26.143" v="100" actId="1035"/>
          <ac:spMkLst>
            <pc:docMk/>
            <pc:sldMk cId="0" sldId="259"/>
            <ac:spMk id="2" creationId="{4686E1CA-4A77-C761-8EAF-502606BEFAB7}"/>
          </ac:spMkLst>
        </pc:spChg>
        <pc:spChg chg="mod">
          <ac:chgData name="Najrane Heni" userId="85aa763aef2a7f7f" providerId="LiveId" clId="{38243DDB-1DC4-44C3-A836-1E25C49929AA}" dt="2025-01-25T10:29:26.143" v="100" actId="1035"/>
          <ac:spMkLst>
            <pc:docMk/>
            <pc:sldMk cId="0" sldId="259"/>
            <ac:spMk id="3" creationId="{41AB4C1A-4ACA-B84E-D1F9-7C8B0D47F3A8}"/>
          </ac:spMkLst>
        </pc:spChg>
        <pc:spChg chg="mod">
          <ac:chgData name="Najrane Heni" userId="85aa763aef2a7f7f" providerId="LiveId" clId="{38243DDB-1DC4-44C3-A836-1E25C49929AA}" dt="2025-01-25T10:29:26.143" v="100" actId="1035"/>
          <ac:spMkLst>
            <pc:docMk/>
            <pc:sldMk cId="0" sldId="259"/>
            <ac:spMk id="4" creationId="{D2C37FF4-AEC6-4572-A2E6-B8A95D7ADD9B}"/>
          </ac:spMkLst>
        </pc:spChg>
        <pc:spChg chg="mod">
          <ac:chgData name="Najrane Heni" userId="85aa763aef2a7f7f" providerId="LiveId" clId="{38243DDB-1DC4-44C3-A836-1E25C49929AA}" dt="2025-01-25T10:32:48.690" v="157" actId="20577"/>
          <ac:spMkLst>
            <pc:docMk/>
            <pc:sldMk cId="0" sldId="259"/>
            <ac:spMk id="5" creationId="{6722E3F7-F0BC-C549-B9C4-18889FDF1432}"/>
          </ac:spMkLst>
        </pc:spChg>
        <pc:spChg chg="mod">
          <ac:chgData name="Najrane Heni" userId="85aa763aef2a7f7f" providerId="LiveId" clId="{38243DDB-1DC4-44C3-A836-1E25C49929AA}" dt="2025-01-25T10:32:33.107" v="151" actId="1076"/>
          <ac:spMkLst>
            <pc:docMk/>
            <pc:sldMk cId="0" sldId="259"/>
            <ac:spMk id="119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31:36.781" v="133" actId="1035"/>
          <ac:spMkLst>
            <pc:docMk/>
            <pc:sldMk cId="0" sldId="259"/>
            <ac:spMk id="120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31:36.781" v="133" actId="1035"/>
          <ac:spMkLst>
            <pc:docMk/>
            <pc:sldMk cId="0" sldId="259"/>
            <ac:spMk id="121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31:36.781" v="133" actId="1035"/>
          <ac:spMkLst>
            <pc:docMk/>
            <pc:sldMk cId="0" sldId="259"/>
            <ac:spMk id="122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31:41.358" v="147" actId="1035"/>
          <ac:spMkLst>
            <pc:docMk/>
            <pc:sldMk cId="0" sldId="259"/>
            <ac:spMk id="123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28:33.295" v="62" actId="1036"/>
          <ac:spMkLst>
            <pc:docMk/>
            <pc:sldMk cId="0" sldId="259"/>
            <ac:spMk id="124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28:33.295" v="62" actId="1036"/>
          <ac:spMkLst>
            <pc:docMk/>
            <pc:sldMk cId="0" sldId="259"/>
            <ac:spMk id="125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28:33.295" v="62" actId="1036"/>
          <ac:spMkLst>
            <pc:docMk/>
            <pc:sldMk cId="0" sldId="259"/>
            <ac:spMk id="126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33:00.963" v="164" actId="1035"/>
          <ac:spMkLst>
            <pc:docMk/>
            <pc:sldMk cId="0" sldId="259"/>
            <ac:spMk id="127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28:33.295" v="62" actId="1036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28:33.295" v="62" actId="1036"/>
          <ac:spMkLst>
            <pc:docMk/>
            <pc:sldMk cId="0" sldId="259"/>
            <ac:spMk id="129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33:26.173" v="166" actId="20577"/>
          <ac:spMkLst>
            <pc:docMk/>
            <pc:sldMk cId="0" sldId="259"/>
            <ac:spMk id="130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28:33.295" v="62" actId="1036"/>
          <ac:spMkLst>
            <pc:docMk/>
            <pc:sldMk cId="0" sldId="259"/>
            <ac:spMk id="131" creationId="{00000000-0000-0000-0000-000000000000}"/>
          </ac:spMkLst>
        </pc:spChg>
        <pc:picChg chg="add mod">
          <ac:chgData name="Najrane Heni" userId="85aa763aef2a7f7f" providerId="LiveId" clId="{38243DDB-1DC4-44C3-A836-1E25C49929AA}" dt="2025-01-25T10:31:27.236" v="122" actId="1076"/>
          <ac:picMkLst>
            <pc:docMk/>
            <pc:sldMk cId="0" sldId="259"/>
            <ac:picMk id="7" creationId="{082093A3-1D5C-67BE-B3CF-DAC7B338900F}"/>
          </ac:picMkLst>
        </pc:picChg>
        <pc:picChg chg="del">
          <ac:chgData name="Najrane Heni" userId="85aa763aef2a7f7f" providerId="LiveId" clId="{38243DDB-1DC4-44C3-A836-1E25C49929AA}" dt="2025-01-25T10:29:02.709" v="87" actId="478"/>
          <ac:picMkLst>
            <pc:docMk/>
            <pc:sldMk cId="0" sldId="259"/>
            <ac:picMk id="132" creationId="{00000000-0000-0000-0000-000000000000}"/>
          </ac:picMkLst>
        </pc:picChg>
        <pc:picChg chg="add mod">
          <ac:chgData name="Najrane Heni" userId="85aa763aef2a7f7f" providerId="LiveId" clId="{38243DDB-1DC4-44C3-A836-1E25C49929AA}" dt="2025-01-25T10:31:20.418" v="119" actId="1076"/>
          <ac:picMkLst>
            <pc:docMk/>
            <pc:sldMk cId="0" sldId="259"/>
            <ac:picMk id="158" creationId="{00000000-0000-0000-0000-000000000000}"/>
          </ac:picMkLst>
        </pc:picChg>
      </pc:sldChg>
      <pc:sldChg chg="addSp delSp modSp mod">
        <pc:chgData name="Najrane Heni" userId="85aa763aef2a7f7f" providerId="LiveId" clId="{38243DDB-1DC4-44C3-A836-1E25C49929AA}" dt="2025-01-25T10:58:11.415" v="791" actId="478"/>
        <pc:sldMkLst>
          <pc:docMk/>
          <pc:sldMk cId="0" sldId="260"/>
        </pc:sldMkLst>
        <pc:spChg chg="add mod">
          <ac:chgData name="Najrane Heni" userId="85aa763aef2a7f7f" providerId="LiveId" clId="{38243DDB-1DC4-44C3-A836-1E25C49929AA}" dt="2025-01-25T10:33:39.675" v="168"/>
          <ac:spMkLst>
            <pc:docMk/>
            <pc:sldMk cId="0" sldId="260"/>
            <ac:spMk id="2" creationId="{0D0BBE48-ABBB-9969-90F5-2DC945FA99BF}"/>
          </ac:spMkLst>
        </pc:spChg>
        <pc:spChg chg="add del mod">
          <ac:chgData name="Najrane Heni" userId="85aa763aef2a7f7f" providerId="LiveId" clId="{38243DDB-1DC4-44C3-A836-1E25C49929AA}" dt="2025-01-25T10:58:11.415" v="791" actId="478"/>
          <ac:spMkLst>
            <pc:docMk/>
            <pc:sldMk cId="0" sldId="260"/>
            <ac:spMk id="3" creationId="{56EED89C-C6A0-4616-487B-EF4B31E31DDC}"/>
          </ac:spMkLst>
        </pc:spChg>
        <pc:spChg chg="del">
          <ac:chgData name="Najrane Heni" userId="85aa763aef2a7f7f" providerId="LiveId" clId="{38243DDB-1DC4-44C3-A836-1E25C49929AA}" dt="2025-01-25T10:33:39.045" v="167" actId="478"/>
          <ac:spMkLst>
            <pc:docMk/>
            <pc:sldMk cId="0" sldId="260"/>
            <ac:spMk id="137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33:54.086" v="193" actId="1035"/>
          <ac:spMkLst>
            <pc:docMk/>
            <pc:sldMk cId="0" sldId="260"/>
            <ac:spMk id="138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33:54.086" v="193" actId="1035"/>
          <ac:spMkLst>
            <pc:docMk/>
            <pc:sldMk cId="0" sldId="260"/>
            <ac:spMk id="139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33:59.635" v="195" actId="20577"/>
          <ac:spMkLst>
            <pc:docMk/>
            <pc:sldMk cId="0" sldId="260"/>
            <ac:spMk id="140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34:15.160" v="197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35:34.437" v="311" actId="1038"/>
          <ac:spMkLst>
            <pc:docMk/>
            <pc:sldMk cId="0" sldId="260"/>
            <ac:spMk id="142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35:34.437" v="311" actId="1038"/>
          <ac:spMkLst>
            <pc:docMk/>
            <pc:sldMk cId="0" sldId="260"/>
            <ac:spMk id="143" creationId="{00000000-0000-0000-0000-000000000000}"/>
          </ac:spMkLst>
        </pc:spChg>
        <pc:spChg chg="mod">
          <ac:chgData name="Najrane Heni" userId="85aa763aef2a7f7f" providerId="LiveId" clId="{38243DDB-1DC4-44C3-A836-1E25C49929AA}" dt="2025-01-25T10:35:34.437" v="311" actId="1038"/>
          <ac:spMkLst>
            <pc:docMk/>
            <pc:sldMk cId="0" sldId="260"/>
            <ac:spMk id="144" creationId="{00000000-0000-0000-0000-000000000000}"/>
          </ac:spMkLst>
        </pc:spChg>
        <pc:spChg chg="add mod">
          <ac:chgData name="Najrane Heni" userId="85aa763aef2a7f7f" providerId="LiveId" clId="{38243DDB-1DC4-44C3-A836-1E25C49929AA}" dt="2025-01-25T10:35:34.437" v="311" actId="1038"/>
          <ac:spMkLst>
            <pc:docMk/>
            <pc:sldMk cId="0" sldId="260"/>
            <ac:spMk id="154" creationId="{00000000-0000-0000-0000-000000000000}"/>
          </ac:spMkLst>
        </pc:spChg>
        <pc:spChg chg="add mod">
          <ac:chgData name="Najrane Heni" userId="85aa763aef2a7f7f" providerId="LiveId" clId="{38243DDB-1DC4-44C3-A836-1E25C49929AA}" dt="2025-01-25T10:35:34.437" v="311" actId="1038"/>
          <ac:spMkLst>
            <pc:docMk/>
            <pc:sldMk cId="0" sldId="260"/>
            <ac:spMk id="155" creationId="{00000000-0000-0000-0000-000000000000}"/>
          </ac:spMkLst>
        </pc:spChg>
        <pc:spChg chg="add mod">
          <ac:chgData name="Najrane Heni" userId="85aa763aef2a7f7f" providerId="LiveId" clId="{38243DDB-1DC4-44C3-A836-1E25C49929AA}" dt="2025-01-25T10:35:34.437" v="311" actId="1038"/>
          <ac:spMkLst>
            <pc:docMk/>
            <pc:sldMk cId="0" sldId="260"/>
            <ac:spMk id="156" creationId="{00000000-0000-0000-0000-000000000000}"/>
          </ac:spMkLst>
        </pc:spChg>
        <pc:spChg chg="add mod">
          <ac:chgData name="Najrane Heni" userId="85aa763aef2a7f7f" providerId="LiveId" clId="{38243DDB-1DC4-44C3-A836-1E25C49929AA}" dt="2025-01-25T10:35:34.437" v="311" actId="1038"/>
          <ac:spMkLst>
            <pc:docMk/>
            <pc:sldMk cId="0" sldId="260"/>
            <ac:spMk id="161" creationId="{00000000-0000-0000-0000-000000000000}"/>
          </ac:spMkLst>
        </pc:spChg>
        <pc:spChg chg="add mod">
          <ac:chgData name="Najrane Heni" userId="85aa763aef2a7f7f" providerId="LiveId" clId="{38243DDB-1DC4-44C3-A836-1E25C49929AA}" dt="2025-01-25T10:35:34.437" v="311" actId="1038"/>
          <ac:spMkLst>
            <pc:docMk/>
            <pc:sldMk cId="0" sldId="260"/>
            <ac:spMk id="162" creationId="{00000000-0000-0000-0000-000000000000}"/>
          </ac:spMkLst>
        </pc:spChg>
        <pc:spChg chg="add mod">
          <ac:chgData name="Najrane Heni" userId="85aa763aef2a7f7f" providerId="LiveId" clId="{38243DDB-1DC4-44C3-A836-1E25C49929AA}" dt="2025-01-25T10:36:10.463" v="330" actId="20577"/>
          <ac:spMkLst>
            <pc:docMk/>
            <pc:sldMk cId="0" sldId="260"/>
            <ac:spMk id="163" creationId="{00000000-0000-0000-0000-000000000000}"/>
          </ac:spMkLst>
        </pc:spChg>
        <pc:spChg chg="add mod">
          <ac:chgData name="Najrane Heni" userId="85aa763aef2a7f7f" providerId="LiveId" clId="{38243DDB-1DC4-44C3-A836-1E25C49929AA}" dt="2025-01-25T10:35:34.437" v="311" actId="1038"/>
          <ac:spMkLst>
            <pc:docMk/>
            <pc:sldMk cId="0" sldId="260"/>
            <ac:spMk id="164" creationId="{00000000-0000-0000-0000-000000000000}"/>
          </ac:spMkLst>
        </pc:spChg>
        <pc:picChg chg="add mod">
          <ac:chgData name="Najrane Heni" userId="85aa763aef2a7f7f" providerId="LiveId" clId="{38243DDB-1DC4-44C3-A836-1E25C49929AA}" dt="2025-01-25T10:35:06.813" v="294"/>
          <ac:picMkLst>
            <pc:docMk/>
            <pc:sldMk cId="0" sldId="260"/>
            <ac:picMk id="160" creationId="{00000000-0000-0000-0000-000000000000}"/>
          </ac:picMkLst>
        </pc:picChg>
      </pc:sldChg>
      <pc:sldChg chg="delSp del mod">
        <pc:chgData name="Najrane Heni" userId="85aa763aef2a7f7f" providerId="LiveId" clId="{38243DDB-1DC4-44C3-A836-1E25C49929AA}" dt="2025-01-25T10:35:13.100" v="295" actId="2696"/>
        <pc:sldMkLst>
          <pc:docMk/>
          <pc:sldMk cId="0" sldId="261"/>
        </pc:sldMkLst>
        <pc:spChg chg="del">
          <ac:chgData name="Najrane Heni" userId="85aa763aef2a7f7f" providerId="LiveId" clId="{38243DDB-1DC4-44C3-A836-1E25C49929AA}" dt="2025-01-25T10:34:50.497" v="243" actId="21"/>
          <ac:spMkLst>
            <pc:docMk/>
            <pc:sldMk cId="0" sldId="261"/>
            <ac:spMk id="154" creationId="{00000000-0000-0000-0000-000000000000}"/>
          </ac:spMkLst>
        </pc:spChg>
        <pc:spChg chg="del">
          <ac:chgData name="Najrane Heni" userId="85aa763aef2a7f7f" providerId="LiveId" clId="{38243DDB-1DC4-44C3-A836-1E25C49929AA}" dt="2025-01-25T10:34:50.497" v="243" actId="21"/>
          <ac:spMkLst>
            <pc:docMk/>
            <pc:sldMk cId="0" sldId="261"/>
            <ac:spMk id="155" creationId="{00000000-0000-0000-0000-000000000000}"/>
          </ac:spMkLst>
        </pc:spChg>
        <pc:spChg chg="del">
          <ac:chgData name="Najrane Heni" userId="85aa763aef2a7f7f" providerId="LiveId" clId="{38243DDB-1DC4-44C3-A836-1E25C49929AA}" dt="2025-01-25T10:34:50.497" v="243" actId="21"/>
          <ac:spMkLst>
            <pc:docMk/>
            <pc:sldMk cId="0" sldId="261"/>
            <ac:spMk id="156" creationId="{00000000-0000-0000-0000-000000000000}"/>
          </ac:spMkLst>
        </pc:spChg>
        <pc:spChg chg="del">
          <ac:chgData name="Najrane Heni" userId="85aa763aef2a7f7f" providerId="LiveId" clId="{38243DDB-1DC4-44C3-A836-1E25C49929AA}" dt="2025-01-25T10:34:50.497" v="243" actId="21"/>
          <ac:spMkLst>
            <pc:docMk/>
            <pc:sldMk cId="0" sldId="261"/>
            <ac:spMk id="161" creationId="{00000000-0000-0000-0000-000000000000}"/>
          </ac:spMkLst>
        </pc:spChg>
        <pc:spChg chg="del">
          <ac:chgData name="Najrane Heni" userId="85aa763aef2a7f7f" providerId="LiveId" clId="{38243DDB-1DC4-44C3-A836-1E25C49929AA}" dt="2025-01-25T10:34:50.497" v="243" actId="21"/>
          <ac:spMkLst>
            <pc:docMk/>
            <pc:sldMk cId="0" sldId="261"/>
            <ac:spMk id="162" creationId="{00000000-0000-0000-0000-000000000000}"/>
          </ac:spMkLst>
        </pc:spChg>
        <pc:spChg chg="del">
          <ac:chgData name="Najrane Heni" userId="85aa763aef2a7f7f" providerId="LiveId" clId="{38243DDB-1DC4-44C3-A836-1E25C49929AA}" dt="2025-01-25T10:34:50.497" v="243" actId="21"/>
          <ac:spMkLst>
            <pc:docMk/>
            <pc:sldMk cId="0" sldId="261"/>
            <ac:spMk id="163" creationId="{00000000-0000-0000-0000-000000000000}"/>
          </ac:spMkLst>
        </pc:spChg>
        <pc:spChg chg="del">
          <ac:chgData name="Najrane Heni" userId="85aa763aef2a7f7f" providerId="LiveId" clId="{38243DDB-1DC4-44C3-A836-1E25C49929AA}" dt="2025-01-25T10:34:50.497" v="243" actId="21"/>
          <ac:spMkLst>
            <pc:docMk/>
            <pc:sldMk cId="0" sldId="261"/>
            <ac:spMk id="164" creationId="{00000000-0000-0000-0000-000000000000}"/>
          </ac:spMkLst>
        </pc:spChg>
        <pc:picChg chg="del">
          <ac:chgData name="Najrane Heni" userId="85aa763aef2a7f7f" providerId="LiveId" clId="{38243DDB-1DC4-44C3-A836-1E25C49929AA}" dt="2025-01-25T10:35:04.831" v="293" actId="21"/>
          <ac:picMkLst>
            <pc:docMk/>
            <pc:sldMk cId="0" sldId="261"/>
            <ac:picMk id="160" creationId="{00000000-0000-0000-0000-000000000000}"/>
          </ac:picMkLst>
        </pc:picChg>
      </pc:sldChg>
      <pc:sldChg chg="addSp delSp modSp mod">
        <pc:chgData name="Najrane Heni" userId="85aa763aef2a7f7f" providerId="LiveId" clId="{38243DDB-1DC4-44C3-A836-1E25C49929AA}" dt="2025-01-25T10:54:49.617" v="758" actId="1076"/>
        <pc:sldMkLst>
          <pc:docMk/>
          <pc:sldMk cId="0" sldId="262"/>
        </pc:sldMkLst>
        <pc:spChg chg="mod">
          <ac:chgData name="Najrane Heni" userId="85aa763aef2a7f7f" providerId="LiveId" clId="{38243DDB-1DC4-44C3-A836-1E25C49929AA}" dt="2025-01-25T10:45:51.097" v="645" actId="20577"/>
          <ac:spMkLst>
            <pc:docMk/>
            <pc:sldMk cId="0" sldId="262"/>
            <ac:spMk id="2" creationId="{9A5F145E-8564-6EC8-DC29-C21749C48328}"/>
          </ac:spMkLst>
        </pc:spChg>
        <pc:spChg chg="add mod">
          <ac:chgData name="Najrane Heni" userId="85aa763aef2a7f7f" providerId="LiveId" clId="{38243DDB-1DC4-44C3-A836-1E25C49929AA}" dt="2025-01-25T10:47:12.182" v="656" actId="207"/>
          <ac:spMkLst>
            <pc:docMk/>
            <pc:sldMk cId="0" sldId="262"/>
            <ac:spMk id="4" creationId="{37F129BA-BAE6-3AE5-7662-507B97F6A6F7}"/>
          </ac:spMkLst>
        </pc:spChg>
        <pc:spChg chg="mod">
          <ac:chgData name="Najrane Heni" userId="85aa763aef2a7f7f" providerId="LiveId" clId="{38243DDB-1DC4-44C3-A836-1E25C49929AA}" dt="2025-01-25T10:54:49.617" v="758" actId="1076"/>
          <ac:spMkLst>
            <pc:docMk/>
            <pc:sldMk cId="0" sldId="262"/>
            <ac:spMk id="169" creationId="{00000000-0000-0000-0000-000000000000}"/>
          </ac:spMkLst>
        </pc:spChg>
        <pc:picChg chg="del mod">
          <ac:chgData name="Najrane Heni" userId="85aa763aef2a7f7f" providerId="LiveId" clId="{38243DDB-1DC4-44C3-A836-1E25C49929AA}" dt="2025-01-25T10:46:20.164" v="646" actId="478"/>
          <ac:picMkLst>
            <pc:docMk/>
            <pc:sldMk cId="0" sldId="262"/>
            <ac:picMk id="171" creationId="{00000000-0000-0000-0000-000000000000}"/>
          </ac:picMkLst>
        </pc:picChg>
        <pc:picChg chg="add mod">
          <ac:chgData name="Najrane Heni" userId="85aa763aef2a7f7f" providerId="LiveId" clId="{38243DDB-1DC4-44C3-A836-1E25C49929AA}" dt="2025-01-25T10:46:49.212" v="650" actId="1076"/>
          <ac:picMkLst>
            <pc:docMk/>
            <pc:sldMk cId="0" sldId="262"/>
            <ac:picMk id="1026" creationId="{694BF884-8709-D660-1DA8-7D5490C40599}"/>
          </ac:picMkLst>
        </pc:picChg>
      </pc:sldChg>
      <pc:sldChg chg="addSp delSp modSp mod">
        <pc:chgData name="Najrane Heni" userId="85aa763aef2a7f7f" providerId="LiveId" clId="{38243DDB-1DC4-44C3-A836-1E25C49929AA}" dt="2025-01-25T10:54:43.056" v="757" actId="1076"/>
        <pc:sldMkLst>
          <pc:docMk/>
          <pc:sldMk cId="0" sldId="263"/>
        </pc:sldMkLst>
        <pc:spChg chg="mod">
          <ac:chgData name="Najrane Heni" userId="85aa763aef2a7f7f" providerId="LiveId" clId="{38243DDB-1DC4-44C3-A836-1E25C49929AA}" dt="2025-01-25T10:49:10.493" v="722" actId="1076"/>
          <ac:spMkLst>
            <pc:docMk/>
            <pc:sldMk cId="0" sldId="263"/>
            <ac:spMk id="4" creationId="{18132E5E-27EF-59C4-2F2E-FD1909F0370A}"/>
          </ac:spMkLst>
        </pc:spChg>
        <pc:spChg chg="add mod">
          <ac:chgData name="Najrane Heni" userId="85aa763aef2a7f7f" providerId="LiveId" clId="{38243DDB-1DC4-44C3-A836-1E25C49929AA}" dt="2025-01-25T10:50:43.296" v="734" actId="1076"/>
          <ac:spMkLst>
            <pc:docMk/>
            <pc:sldMk cId="0" sldId="263"/>
            <ac:spMk id="5" creationId="{8A4F3F95-D416-469F-3AE4-86C1F437C92D}"/>
          </ac:spMkLst>
        </pc:spChg>
        <pc:spChg chg="mod">
          <ac:chgData name="Najrane Heni" userId="85aa763aef2a7f7f" providerId="LiveId" clId="{38243DDB-1DC4-44C3-A836-1E25C49929AA}" dt="2025-01-25T10:54:43.056" v="757" actId="1076"/>
          <ac:spMkLst>
            <pc:docMk/>
            <pc:sldMk cId="0" sldId="263"/>
            <ac:spMk id="176" creationId="{00000000-0000-0000-0000-000000000000}"/>
          </ac:spMkLst>
        </pc:spChg>
        <pc:picChg chg="del">
          <ac:chgData name="Najrane Heni" userId="85aa763aef2a7f7f" providerId="LiveId" clId="{38243DDB-1DC4-44C3-A836-1E25C49929AA}" dt="2025-01-25T10:49:37.790" v="723" actId="478"/>
          <ac:picMkLst>
            <pc:docMk/>
            <pc:sldMk cId="0" sldId="263"/>
            <ac:picMk id="3" creationId="{97E5FFF8-0776-A6A5-2D16-49FAF48F6F07}"/>
          </ac:picMkLst>
        </pc:picChg>
        <pc:picChg chg="add mod">
          <ac:chgData name="Najrane Heni" userId="85aa763aef2a7f7f" providerId="LiveId" clId="{38243DDB-1DC4-44C3-A836-1E25C49929AA}" dt="2025-01-25T10:50:50.304" v="736" actId="1076"/>
          <ac:picMkLst>
            <pc:docMk/>
            <pc:sldMk cId="0" sldId="263"/>
            <ac:picMk id="2050" creationId="{22FD4040-E449-8B56-E30F-CD7F517F3F88}"/>
          </ac:picMkLst>
        </pc:picChg>
      </pc:sldChg>
      <pc:sldChg chg="addSp delSp modSp mod">
        <pc:chgData name="Najrane Heni" userId="85aa763aef2a7f7f" providerId="LiveId" clId="{38243DDB-1DC4-44C3-A836-1E25C49929AA}" dt="2025-01-25T10:54:36.474" v="756" actId="20577"/>
        <pc:sldMkLst>
          <pc:docMk/>
          <pc:sldMk cId="0" sldId="264"/>
        </pc:sldMkLst>
        <pc:spChg chg="add mod">
          <ac:chgData name="Najrane Heni" userId="85aa763aef2a7f7f" providerId="LiveId" clId="{38243DDB-1DC4-44C3-A836-1E25C49929AA}" dt="2025-01-25T10:54:30.939" v="754" actId="1076"/>
          <ac:spMkLst>
            <pc:docMk/>
            <pc:sldMk cId="0" sldId="264"/>
            <ac:spMk id="5" creationId="{859AC907-2CDC-9EC2-927C-58BF92BF4A6D}"/>
          </ac:spMkLst>
        </pc:spChg>
        <pc:spChg chg="mod">
          <ac:chgData name="Najrane Heni" userId="85aa763aef2a7f7f" providerId="LiveId" clId="{38243DDB-1DC4-44C3-A836-1E25C49929AA}" dt="2025-01-25T10:54:36.474" v="756" actId="20577"/>
          <ac:spMkLst>
            <pc:docMk/>
            <pc:sldMk cId="0" sldId="264"/>
            <ac:spMk id="183" creationId="{00000000-0000-0000-0000-000000000000}"/>
          </ac:spMkLst>
        </pc:spChg>
        <pc:picChg chg="del">
          <ac:chgData name="Najrane Heni" userId="85aa763aef2a7f7f" providerId="LiveId" clId="{38243DDB-1DC4-44C3-A836-1E25C49929AA}" dt="2025-01-25T10:51:57.819" v="737" actId="478"/>
          <ac:picMkLst>
            <pc:docMk/>
            <pc:sldMk cId="0" sldId="264"/>
            <ac:picMk id="3" creationId="{1FCF57BC-898F-83CD-33B2-5FD4C7A0BF8B}"/>
          </ac:picMkLst>
        </pc:picChg>
        <pc:picChg chg="add del mod">
          <ac:chgData name="Najrane Heni" userId="85aa763aef2a7f7f" providerId="LiveId" clId="{38243DDB-1DC4-44C3-A836-1E25C49929AA}" dt="2025-01-25T10:54:02.561" v="744" actId="478"/>
          <ac:picMkLst>
            <pc:docMk/>
            <pc:sldMk cId="0" sldId="264"/>
            <ac:picMk id="3074" creationId="{73012A87-ED40-30F3-DD0F-6DCBC8A1AE36}"/>
          </ac:picMkLst>
        </pc:picChg>
        <pc:picChg chg="add mod">
          <ac:chgData name="Najrane Heni" userId="85aa763aef2a7f7f" providerId="LiveId" clId="{38243DDB-1DC4-44C3-A836-1E25C49929AA}" dt="2025-01-25T10:54:10.630" v="748" actId="1076"/>
          <ac:picMkLst>
            <pc:docMk/>
            <pc:sldMk cId="0" sldId="264"/>
            <ac:picMk id="3076" creationId="{338CA564-F931-FDA5-3CE4-3914FC11D2E5}"/>
          </ac:picMkLst>
        </pc:picChg>
      </pc:sldChg>
      <pc:sldChg chg="addSp modSp mod">
        <pc:chgData name="Najrane Heni" userId="85aa763aef2a7f7f" providerId="LiveId" clId="{38243DDB-1DC4-44C3-A836-1E25C49929AA}" dt="2025-01-25T11:00:41.168" v="819" actId="113"/>
        <pc:sldMkLst>
          <pc:docMk/>
          <pc:sldMk cId="0" sldId="265"/>
        </pc:sldMkLst>
        <pc:spChg chg="mod">
          <ac:chgData name="Najrane Heni" userId="85aa763aef2a7f7f" providerId="LiveId" clId="{38243DDB-1DC4-44C3-A836-1E25C49929AA}" dt="2025-01-25T11:00:41.168" v="819" actId="113"/>
          <ac:spMkLst>
            <pc:docMk/>
            <pc:sldMk cId="0" sldId="265"/>
            <ac:spMk id="2" creationId="{B52F71E5-521D-C00F-DA45-041E50F44F2A}"/>
          </ac:spMkLst>
        </pc:spChg>
        <pc:spChg chg="mod">
          <ac:chgData name="Najrane Heni" userId="85aa763aef2a7f7f" providerId="LiveId" clId="{38243DDB-1DC4-44C3-A836-1E25C49929AA}" dt="2025-01-25T10:55:00.501" v="759" actId="1076"/>
          <ac:spMkLst>
            <pc:docMk/>
            <pc:sldMk cId="0" sldId="265"/>
            <ac:spMk id="190" creationId="{00000000-0000-0000-0000-000000000000}"/>
          </ac:spMkLst>
        </pc:spChg>
        <pc:picChg chg="add mod">
          <ac:chgData name="Najrane Heni" userId="85aa763aef2a7f7f" providerId="LiveId" clId="{38243DDB-1DC4-44C3-A836-1E25C49929AA}" dt="2025-01-25T11:00:33.582" v="818" actId="1076"/>
          <ac:picMkLst>
            <pc:docMk/>
            <pc:sldMk cId="0" sldId="265"/>
            <ac:picMk id="4" creationId="{87807A0A-CD43-4DF8-EFB3-F3CFC9284A68}"/>
          </ac:picMkLst>
        </pc:picChg>
      </pc:sldChg>
      <pc:sldChg chg="addSp delSp modSp del mod">
        <pc:chgData name="Najrane Heni" userId="85aa763aef2a7f7f" providerId="LiveId" clId="{38243DDB-1DC4-44C3-A836-1E25C49929AA}" dt="2025-01-25T11:16:05.116" v="1135" actId="2696"/>
        <pc:sldMkLst>
          <pc:docMk/>
          <pc:sldMk cId="455330488" sldId="266"/>
        </pc:sldMkLst>
        <pc:spChg chg="add mod">
          <ac:chgData name="Najrane Heni" userId="85aa763aef2a7f7f" providerId="LiveId" clId="{38243DDB-1DC4-44C3-A836-1E25C49929AA}" dt="2025-01-25T11:03:04.482" v="899" actId="1076"/>
          <ac:spMkLst>
            <pc:docMk/>
            <pc:sldMk cId="455330488" sldId="266"/>
            <ac:spMk id="6" creationId="{1550CCA0-4E6F-2D55-605C-A6E41A9CED36}"/>
          </ac:spMkLst>
        </pc:spChg>
        <pc:spChg chg="mod">
          <ac:chgData name="Najrane Heni" userId="85aa763aef2a7f7f" providerId="LiveId" clId="{38243DDB-1DC4-44C3-A836-1E25C49929AA}" dt="2025-01-25T11:02:17.629" v="831" actId="1076"/>
          <ac:spMkLst>
            <pc:docMk/>
            <pc:sldMk cId="455330488" sldId="266"/>
            <ac:spMk id="190" creationId="{00000000-0000-0000-0000-000000000000}"/>
          </ac:spMkLst>
        </pc:spChg>
        <pc:picChg chg="add del mod">
          <ac:chgData name="Najrane Heni" userId="85aa763aef2a7f7f" providerId="LiveId" clId="{38243DDB-1DC4-44C3-A836-1E25C49929AA}" dt="2025-01-25T11:15:14.786" v="1114" actId="21"/>
          <ac:picMkLst>
            <pc:docMk/>
            <pc:sldMk cId="455330488" sldId="266"/>
            <ac:picMk id="3" creationId="{CAEE115C-0312-F9D9-2A64-277CBE908A4A}"/>
          </ac:picMkLst>
        </pc:picChg>
        <pc:picChg chg="add del mod">
          <ac:chgData name="Najrane Heni" userId="85aa763aef2a7f7f" providerId="LiveId" clId="{38243DDB-1DC4-44C3-A836-1E25C49929AA}" dt="2025-01-25T11:15:41.429" v="1129" actId="21"/>
          <ac:picMkLst>
            <pc:docMk/>
            <pc:sldMk cId="455330488" sldId="266"/>
            <ac:picMk id="5" creationId="{F4D195CE-31F5-F6BD-E34F-116C5F4F43BA}"/>
          </ac:picMkLst>
        </pc:picChg>
      </pc:sldChg>
      <pc:sldChg chg="addSp modSp new mod setBg">
        <pc:chgData name="Najrane Heni" userId="85aa763aef2a7f7f" providerId="LiveId" clId="{38243DDB-1DC4-44C3-A836-1E25C49929AA}" dt="2025-01-25T10:40:08.635" v="370" actId="1036"/>
        <pc:sldMkLst>
          <pc:docMk/>
          <pc:sldMk cId="775341873" sldId="267"/>
        </pc:sldMkLst>
        <pc:spChg chg="add mod">
          <ac:chgData name="Najrane Heni" userId="85aa763aef2a7f7f" providerId="LiveId" clId="{38243DDB-1DC4-44C3-A836-1E25C49929AA}" dt="2025-01-25T10:40:04.903" v="360" actId="1076"/>
          <ac:spMkLst>
            <pc:docMk/>
            <pc:sldMk cId="775341873" sldId="267"/>
            <ac:spMk id="4" creationId="{AC2F98DB-CB34-7734-5744-3FBEE0622860}"/>
          </ac:spMkLst>
        </pc:spChg>
        <pc:picChg chg="add mod">
          <ac:chgData name="Najrane Heni" userId="85aa763aef2a7f7f" providerId="LiveId" clId="{38243DDB-1DC4-44C3-A836-1E25C49929AA}" dt="2025-01-25T10:40:08.635" v="370" actId="1036"/>
          <ac:picMkLst>
            <pc:docMk/>
            <pc:sldMk cId="775341873" sldId="267"/>
            <ac:picMk id="3" creationId="{8278DB73-3639-1C90-21B8-B1B54E7FB4DD}"/>
          </ac:picMkLst>
        </pc:picChg>
      </pc:sldChg>
      <pc:sldChg chg="addSp delSp modSp add mod">
        <pc:chgData name="Najrane Heni" userId="85aa763aef2a7f7f" providerId="LiveId" clId="{38243DDB-1DC4-44C3-A836-1E25C49929AA}" dt="2025-01-25T11:14:23.688" v="1087" actId="1076"/>
        <pc:sldMkLst>
          <pc:docMk/>
          <pc:sldMk cId="1919883568" sldId="268"/>
        </pc:sldMkLst>
        <pc:spChg chg="del">
          <ac:chgData name="Najrane Heni" userId="85aa763aef2a7f7f" providerId="LiveId" clId="{38243DDB-1DC4-44C3-A836-1E25C49929AA}" dt="2025-01-25T11:10:23.344" v="903" actId="478"/>
          <ac:spMkLst>
            <pc:docMk/>
            <pc:sldMk cId="1919883568" sldId="268"/>
            <ac:spMk id="6" creationId="{37663525-C551-E1DF-A2D6-7E7B18ED6A21}"/>
          </ac:spMkLst>
        </pc:spChg>
        <pc:spChg chg="add mod">
          <ac:chgData name="Najrane Heni" userId="85aa763aef2a7f7f" providerId="LiveId" clId="{38243DDB-1DC4-44C3-A836-1E25C49929AA}" dt="2025-01-25T11:14:19.204" v="1086" actId="404"/>
          <ac:spMkLst>
            <pc:docMk/>
            <pc:sldMk cId="1919883568" sldId="268"/>
            <ac:spMk id="11" creationId="{F67B40EA-9431-D558-A4D8-5F5D256AA132}"/>
          </ac:spMkLst>
        </pc:spChg>
        <pc:spChg chg="add mod">
          <ac:chgData name="Najrane Heni" userId="85aa763aef2a7f7f" providerId="LiveId" clId="{38243DDB-1DC4-44C3-A836-1E25C49929AA}" dt="2025-01-25T11:14:12.188" v="1085" actId="20577"/>
          <ac:spMkLst>
            <pc:docMk/>
            <pc:sldMk cId="1919883568" sldId="268"/>
            <ac:spMk id="12" creationId="{14053D9F-6CAA-3990-84D2-5C25DB3C52E6}"/>
          </ac:spMkLst>
        </pc:spChg>
        <pc:spChg chg="mod">
          <ac:chgData name="Najrane Heni" userId="85aa763aef2a7f7f" providerId="LiveId" clId="{38243DDB-1DC4-44C3-A836-1E25C49929AA}" dt="2025-01-25T11:14:23.688" v="1087" actId="1076"/>
          <ac:spMkLst>
            <pc:docMk/>
            <pc:sldMk cId="1919883568" sldId="268"/>
            <ac:spMk id="190" creationId="{94BAEF75-8AD5-BA34-25BC-DEBD6FC8C7ED}"/>
          </ac:spMkLst>
        </pc:spChg>
        <pc:picChg chg="del">
          <ac:chgData name="Najrane Heni" userId="85aa763aef2a7f7f" providerId="LiveId" clId="{38243DDB-1DC4-44C3-A836-1E25C49929AA}" dt="2025-01-25T11:10:22.241" v="902" actId="478"/>
          <ac:picMkLst>
            <pc:docMk/>
            <pc:sldMk cId="1919883568" sldId="268"/>
            <ac:picMk id="3" creationId="{94E58BE3-DD18-9629-0ACA-9CE998B6C4A7}"/>
          </ac:picMkLst>
        </pc:picChg>
        <pc:picChg chg="add mod">
          <ac:chgData name="Najrane Heni" userId="85aa763aef2a7f7f" providerId="LiveId" clId="{38243DDB-1DC4-44C3-A836-1E25C49929AA}" dt="2025-01-25T11:12:30.963" v="959" actId="1036"/>
          <ac:picMkLst>
            <pc:docMk/>
            <pc:sldMk cId="1919883568" sldId="268"/>
            <ac:picMk id="4" creationId="{44845650-94E5-F546-A331-37AB7AFFCB59}"/>
          </ac:picMkLst>
        </pc:picChg>
        <pc:picChg chg="del">
          <ac:chgData name="Najrane Heni" userId="85aa763aef2a7f7f" providerId="LiveId" clId="{38243DDB-1DC4-44C3-A836-1E25C49929AA}" dt="2025-01-25T11:10:26.941" v="904" actId="478"/>
          <ac:picMkLst>
            <pc:docMk/>
            <pc:sldMk cId="1919883568" sldId="268"/>
            <ac:picMk id="5" creationId="{AFE237D3-EF01-2D0D-C185-0B03E241C7E7}"/>
          </ac:picMkLst>
        </pc:picChg>
        <pc:picChg chg="add mod">
          <ac:chgData name="Najrane Heni" userId="85aa763aef2a7f7f" providerId="LiveId" clId="{38243DDB-1DC4-44C3-A836-1E25C49929AA}" dt="2025-01-25T11:12:59.761" v="986" actId="1076"/>
          <ac:picMkLst>
            <pc:docMk/>
            <pc:sldMk cId="1919883568" sldId="268"/>
            <ac:picMk id="8" creationId="{D791484D-78C2-421D-1CE1-6CEC90D7119D}"/>
          </ac:picMkLst>
        </pc:picChg>
        <pc:picChg chg="add mod">
          <ac:chgData name="Najrane Heni" userId="85aa763aef2a7f7f" providerId="LiveId" clId="{38243DDB-1DC4-44C3-A836-1E25C49929AA}" dt="2025-01-25T11:12:30.963" v="959" actId="1036"/>
          <ac:picMkLst>
            <pc:docMk/>
            <pc:sldMk cId="1919883568" sldId="268"/>
            <ac:picMk id="10" creationId="{2CDDA683-44DA-5920-864F-147CF07CAED0}"/>
          </ac:picMkLst>
        </pc:picChg>
      </pc:sldChg>
      <pc:sldChg chg="addSp delSp modSp add mod">
        <pc:chgData name="Najrane Heni" userId="85aa763aef2a7f7f" providerId="LiveId" clId="{38243DDB-1DC4-44C3-A836-1E25C49929AA}" dt="2025-01-25T11:16:16.757" v="1136" actId="14100"/>
        <pc:sldMkLst>
          <pc:docMk/>
          <pc:sldMk cId="1790863468" sldId="269"/>
        </pc:sldMkLst>
        <pc:spChg chg="mod">
          <ac:chgData name="Najrane Heni" userId="85aa763aef2a7f7f" providerId="LiveId" clId="{38243DDB-1DC4-44C3-A836-1E25C49929AA}" dt="2025-01-25T11:14:41.547" v="1112" actId="20577"/>
          <ac:spMkLst>
            <pc:docMk/>
            <pc:sldMk cId="1790863468" sldId="269"/>
            <ac:spMk id="11" creationId="{718A67C4-38CE-A811-41D5-A1DF14EE2F2F}"/>
          </ac:spMkLst>
        </pc:spChg>
        <pc:spChg chg="del">
          <ac:chgData name="Najrane Heni" userId="85aa763aef2a7f7f" providerId="LiveId" clId="{38243DDB-1DC4-44C3-A836-1E25C49929AA}" dt="2025-01-25T11:15:12.012" v="1113" actId="478"/>
          <ac:spMkLst>
            <pc:docMk/>
            <pc:sldMk cId="1790863468" sldId="269"/>
            <ac:spMk id="12" creationId="{73FB2473-52A6-9996-BAC2-3A094C99AEC1}"/>
          </ac:spMkLst>
        </pc:spChg>
        <pc:picChg chg="add mod">
          <ac:chgData name="Najrane Heni" userId="85aa763aef2a7f7f" providerId="LiveId" clId="{38243DDB-1DC4-44C3-A836-1E25C49929AA}" dt="2025-01-25T11:16:16.757" v="1136" actId="14100"/>
          <ac:picMkLst>
            <pc:docMk/>
            <pc:sldMk cId="1790863468" sldId="269"/>
            <ac:picMk id="3" creationId="{CAEE115C-0312-F9D9-2A64-277CBE908A4A}"/>
          </ac:picMkLst>
        </pc:picChg>
        <pc:picChg chg="del">
          <ac:chgData name="Najrane Heni" userId="85aa763aef2a7f7f" providerId="LiveId" clId="{38243DDB-1DC4-44C3-A836-1E25C49929AA}" dt="2025-01-25T11:14:31.643" v="1089" actId="478"/>
          <ac:picMkLst>
            <pc:docMk/>
            <pc:sldMk cId="1790863468" sldId="269"/>
            <ac:picMk id="4" creationId="{072C3B57-A6FD-32F2-4737-6303F8CFE783}"/>
          </ac:picMkLst>
        </pc:picChg>
        <pc:picChg chg="del">
          <ac:chgData name="Najrane Heni" userId="85aa763aef2a7f7f" providerId="LiveId" clId="{38243DDB-1DC4-44C3-A836-1E25C49929AA}" dt="2025-01-25T11:14:35.828" v="1091" actId="478"/>
          <ac:picMkLst>
            <pc:docMk/>
            <pc:sldMk cId="1790863468" sldId="269"/>
            <ac:picMk id="8" creationId="{2B2FCD33-6F5A-D344-985D-AF33AF87A260}"/>
          </ac:picMkLst>
        </pc:picChg>
        <pc:picChg chg="del">
          <ac:chgData name="Najrane Heni" userId="85aa763aef2a7f7f" providerId="LiveId" clId="{38243DDB-1DC4-44C3-A836-1E25C49929AA}" dt="2025-01-25T11:14:33.333" v="1090" actId="478"/>
          <ac:picMkLst>
            <pc:docMk/>
            <pc:sldMk cId="1790863468" sldId="269"/>
            <ac:picMk id="10" creationId="{5B8D9945-FA7B-24D4-EC4F-899DEE7FB535}"/>
          </ac:picMkLst>
        </pc:picChg>
      </pc:sldChg>
      <pc:sldChg chg="addSp delSp modSp add mod">
        <pc:chgData name="Najrane Heni" userId="85aa763aef2a7f7f" providerId="LiveId" clId="{38243DDB-1DC4-44C3-A836-1E25C49929AA}" dt="2025-01-25T11:15:57.196" v="1134" actId="1076"/>
        <pc:sldMkLst>
          <pc:docMk/>
          <pc:sldMk cId="3957542010" sldId="270"/>
        </pc:sldMkLst>
        <pc:spChg chg="mod">
          <ac:chgData name="Najrane Heni" userId="85aa763aef2a7f7f" providerId="LiveId" clId="{38243DDB-1DC4-44C3-A836-1E25C49929AA}" dt="2025-01-25T11:15:34.909" v="1127" actId="20577"/>
          <ac:spMkLst>
            <pc:docMk/>
            <pc:sldMk cId="3957542010" sldId="270"/>
            <ac:spMk id="11" creationId="{F8D652B4-E110-7846-5FEB-EE397F6E0FCE}"/>
          </ac:spMkLst>
        </pc:spChg>
        <pc:picChg chg="del">
          <ac:chgData name="Najrane Heni" userId="85aa763aef2a7f7f" providerId="LiveId" clId="{38243DDB-1DC4-44C3-A836-1E25C49929AA}" dt="2025-01-25T11:15:37.026" v="1128" actId="478"/>
          <ac:picMkLst>
            <pc:docMk/>
            <pc:sldMk cId="3957542010" sldId="270"/>
            <ac:picMk id="3" creationId="{2575A73C-7C11-C3EA-C759-E2162EBF131B}"/>
          </ac:picMkLst>
        </pc:picChg>
        <pc:picChg chg="add mod">
          <ac:chgData name="Najrane Heni" userId="85aa763aef2a7f7f" providerId="LiveId" clId="{38243DDB-1DC4-44C3-A836-1E25C49929AA}" dt="2025-01-25T11:15:57.196" v="1134" actId="1076"/>
          <ac:picMkLst>
            <pc:docMk/>
            <pc:sldMk cId="3957542010" sldId="270"/>
            <ac:picMk id="5" creationId="{F4D195CE-31F5-F6BD-E34F-116C5F4F43BA}"/>
          </ac:picMkLst>
        </pc:picChg>
      </pc:sldChg>
    </pc:docChg>
  </pc:docChgLst>
  <pc:docChgLst>
    <pc:chgData name="Najrane Heni" userId="85aa763aef2a7f7f" providerId="LiveId" clId="{11E59902-AA27-41E4-80EB-E1EBD1B0D414}"/>
    <pc:docChg chg="undo custSel modSld">
      <pc:chgData name="Najrane Heni" userId="85aa763aef2a7f7f" providerId="LiveId" clId="{11E59902-AA27-41E4-80EB-E1EBD1B0D414}" dt="2025-01-25T09:03:53.266" v="764" actId="14100"/>
      <pc:docMkLst>
        <pc:docMk/>
      </pc:docMkLst>
      <pc:sldChg chg="modSp mod">
        <pc:chgData name="Najrane Heni" userId="85aa763aef2a7f7f" providerId="LiveId" clId="{11E59902-AA27-41E4-80EB-E1EBD1B0D414}" dt="2025-01-25T08:23:56.374" v="12"/>
        <pc:sldMkLst>
          <pc:docMk/>
          <pc:sldMk cId="0" sldId="256"/>
        </pc:sldMkLst>
        <pc:spChg chg="mod">
          <ac:chgData name="Najrane Heni" userId="85aa763aef2a7f7f" providerId="LiveId" clId="{11E59902-AA27-41E4-80EB-E1EBD1B0D414}" dt="2025-01-25T08:23:56.374" v="12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Najrane Heni" userId="85aa763aef2a7f7f" providerId="LiveId" clId="{11E59902-AA27-41E4-80EB-E1EBD1B0D414}" dt="2025-01-25T08:24:11.462" v="17" actId="20577"/>
        <pc:sldMkLst>
          <pc:docMk/>
          <pc:sldMk cId="0" sldId="257"/>
        </pc:sldMkLst>
        <pc:spChg chg="mod">
          <ac:chgData name="Najrane Heni" userId="85aa763aef2a7f7f" providerId="LiveId" clId="{11E59902-AA27-41E4-80EB-E1EBD1B0D414}" dt="2025-01-25T08:24:03.835" v="13" actId="20577"/>
          <ac:spMkLst>
            <pc:docMk/>
            <pc:sldMk cId="0" sldId="257"/>
            <ac:spMk id="95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24:05.480" v="14" actId="20577"/>
          <ac:spMkLst>
            <pc:docMk/>
            <pc:sldMk cId="0" sldId="257"/>
            <ac:spMk id="97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24:08.132" v="15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24:09.995" v="16" actId="20577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24:11.462" v="17" actId="20577"/>
          <ac:spMkLst>
            <pc:docMk/>
            <pc:sldMk cId="0" sldId="257"/>
            <ac:spMk id="103" creationId="{00000000-0000-0000-0000-000000000000}"/>
          </ac:spMkLst>
        </pc:spChg>
      </pc:sldChg>
      <pc:sldChg chg="addSp modSp mod">
        <pc:chgData name="Najrane Heni" userId="85aa763aef2a7f7f" providerId="LiveId" clId="{11E59902-AA27-41E4-80EB-E1EBD1B0D414}" dt="2025-01-25T08:33:06.868" v="347" actId="1076"/>
        <pc:sldMkLst>
          <pc:docMk/>
          <pc:sldMk cId="0" sldId="258"/>
        </pc:sldMkLst>
        <pc:spChg chg="mod">
          <ac:chgData name="Najrane Heni" userId="85aa763aef2a7f7f" providerId="LiveId" clId="{11E59902-AA27-41E4-80EB-E1EBD1B0D414}" dt="2025-01-25T08:32:57.229" v="343" actId="14100"/>
          <ac:spMkLst>
            <pc:docMk/>
            <pc:sldMk cId="0" sldId="258"/>
            <ac:spMk id="111" creationId="{00000000-0000-0000-0000-000000000000}"/>
          </ac:spMkLst>
        </pc:spChg>
        <pc:picChg chg="add mod">
          <ac:chgData name="Najrane Heni" userId="85aa763aef2a7f7f" providerId="LiveId" clId="{11E59902-AA27-41E4-80EB-E1EBD1B0D414}" dt="2025-01-25T08:33:06.868" v="347" actId="1076"/>
          <ac:picMkLst>
            <pc:docMk/>
            <pc:sldMk cId="0" sldId="258"/>
            <ac:picMk id="158" creationId="{00000000-0000-0000-0000-000000000000}"/>
          </ac:picMkLst>
        </pc:picChg>
      </pc:sldChg>
      <pc:sldChg chg="modSp mod">
        <pc:chgData name="Najrane Heni" userId="85aa763aef2a7f7f" providerId="LiveId" clId="{11E59902-AA27-41E4-80EB-E1EBD1B0D414}" dt="2025-01-25T08:26:46.494" v="21" actId="1076"/>
        <pc:sldMkLst>
          <pc:docMk/>
          <pc:sldMk cId="0" sldId="259"/>
        </pc:sldMkLst>
        <pc:spChg chg="mod">
          <ac:chgData name="Najrane Heni" userId="85aa763aef2a7f7f" providerId="LiveId" clId="{11E59902-AA27-41E4-80EB-E1EBD1B0D414}" dt="2025-01-25T08:25:24.993" v="18" actId="14100"/>
          <ac:spMkLst>
            <pc:docMk/>
            <pc:sldMk cId="0" sldId="259"/>
            <ac:spMk id="119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25:35.972" v="19" actId="14100"/>
          <ac:spMkLst>
            <pc:docMk/>
            <pc:sldMk cId="0" sldId="259"/>
            <ac:spMk id="127" creationId="{00000000-0000-0000-0000-000000000000}"/>
          </ac:spMkLst>
        </pc:spChg>
        <pc:picChg chg="mod">
          <ac:chgData name="Najrane Heni" userId="85aa763aef2a7f7f" providerId="LiveId" clId="{11E59902-AA27-41E4-80EB-E1EBD1B0D414}" dt="2025-01-25T08:26:46.494" v="21" actId="1076"/>
          <ac:picMkLst>
            <pc:docMk/>
            <pc:sldMk cId="0" sldId="259"/>
            <ac:picMk id="132" creationId="{00000000-0000-0000-0000-000000000000}"/>
          </ac:picMkLst>
        </pc:picChg>
      </pc:sldChg>
      <pc:sldChg chg="delSp modSp mod">
        <pc:chgData name="Najrane Heni" userId="85aa763aef2a7f7f" providerId="LiveId" clId="{11E59902-AA27-41E4-80EB-E1EBD1B0D414}" dt="2025-01-25T08:31:55.295" v="274" actId="14100"/>
        <pc:sldMkLst>
          <pc:docMk/>
          <pc:sldMk cId="0" sldId="260"/>
        </pc:sldMkLst>
        <pc:spChg chg="mod">
          <ac:chgData name="Najrane Heni" userId="85aa763aef2a7f7f" providerId="LiveId" clId="{11E59902-AA27-41E4-80EB-E1EBD1B0D414}" dt="2025-01-25T08:25:52.129" v="20" actId="14100"/>
          <ac:spMkLst>
            <pc:docMk/>
            <pc:sldMk cId="0" sldId="260"/>
            <ac:spMk id="137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28:42.306" v="63" actId="14100"/>
          <ac:spMkLst>
            <pc:docMk/>
            <pc:sldMk cId="0" sldId="260"/>
            <ac:spMk id="140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31:55.295" v="274" actId="14100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31:32.747" v="272" actId="1036"/>
          <ac:spMkLst>
            <pc:docMk/>
            <pc:sldMk cId="0" sldId="260"/>
            <ac:spMk id="142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31:32.747" v="272" actId="1036"/>
          <ac:spMkLst>
            <pc:docMk/>
            <pc:sldMk cId="0" sldId="260"/>
            <ac:spMk id="143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31:32.747" v="272" actId="1036"/>
          <ac:spMkLst>
            <pc:docMk/>
            <pc:sldMk cId="0" sldId="260"/>
            <ac:spMk id="144" creationId="{00000000-0000-0000-0000-000000000000}"/>
          </ac:spMkLst>
        </pc:spChg>
        <pc:spChg chg="del">
          <ac:chgData name="Najrane Heni" userId="85aa763aef2a7f7f" providerId="LiveId" clId="{11E59902-AA27-41E4-80EB-E1EBD1B0D414}" dt="2025-01-25T08:30:26.430" v="132" actId="478"/>
          <ac:spMkLst>
            <pc:docMk/>
            <pc:sldMk cId="0" sldId="260"/>
            <ac:spMk id="145" creationId="{00000000-0000-0000-0000-000000000000}"/>
          </ac:spMkLst>
        </pc:spChg>
        <pc:picChg chg="del mod">
          <ac:chgData name="Najrane Heni" userId="85aa763aef2a7f7f" providerId="LiveId" clId="{11E59902-AA27-41E4-80EB-E1EBD1B0D414}" dt="2025-01-25T08:28:49.194" v="65" actId="478"/>
          <ac:picMkLst>
            <pc:docMk/>
            <pc:sldMk cId="0" sldId="260"/>
            <ac:picMk id="146" creationId="{00000000-0000-0000-0000-000000000000}"/>
          </ac:picMkLst>
        </pc:picChg>
      </pc:sldChg>
      <pc:sldChg chg="delSp modSp mod">
        <pc:chgData name="Najrane Heni" userId="85aa763aef2a7f7f" providerId="LiveId" clId="{11E59902-AA27-41E4-80EB-E1EBD1B0D414}" dt="2025-01-25T08:34:03.370" v="413" actId="1036"/>
        <pc:sldMkLst>
          <pc:docMk/>
          <pc:sldMk cId="0" sldId="261"/>
        </pc:sldMkLst>
        <pc:spChg chg="mod">
          <ac:chgData name="Najrane Heni" userId="85aa763aef2a7f7f" providerId="LiveId" clId="{11E59902-AA27-41E4-80EB-E1EBD1B0D414}" dt="2025-01-25T08:32:21.186" v="278" actId="14100"/>
          <ac:spMkLst>
            <pc:docMk/>
            <pc:sldMk cId="0" sldId="261"/>
            <ac:spMk id="151" creationId="{00000000-0000-0000-0000-000000000000}"/>
          </ac:spMkLst>
        </pc:spChg>
        <pc:spChg chg="del">
          <ac:chgData name="Najrane Heni" userId="85aa763aef2a7f7f" providerId="LiveId" clId="{11E59902-AA27-41E4-80EB-E1EBD1B0D414}" dt="2025-01-25T08:32:17.920" v="277" actId="478"/>
          <ac:spMkLst>
            <pc:docMk/>
            <pc:sldMk cId="0" sldId="261"/>
            <ac:spMk id="152" creationId="{00000000-0000-0000-0000-000000000000}"/>
          </ac:spMkLst>
        </pc:spChg>
        <pc:spChg chg="del">
          <ac:chgData name="Najrane Heni" userId="85aa763aef2a7f7f" providerId="LiveId" clId="{11E59902-AA27-41E4-80EB-E1EBD1B0D414}" dt="2025-01-25T08:32:14.905" v="276" actId="478"/>
          <ac:spMkLst>
            <pc:docMk/>
            <pc:sldMk cId="0" sldId="261"/>
            <ac:spMk id="153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33:28.804" v="378" actId="1036"/>
          <ac:spMkLst>
            <pc:docMk/>
            <pc:sldMk cId="0" sldId="261"/>
            <ac:spMk id="154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33:28.804" v="378" actId="1036"/>
          <ac:spMkLst>
            <pc:docMk/>
            <pc:sldMk cId="0" sldId="261"/>
            <ac:spMk id="155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33:47.360" v="388" actId="20577"/>
          <ac:spMkLst>
            <pc:docMk/>
            <pc:sldMk cId="0" sldId="261"/>
            <ac:spMk id="156" creationId="{00000000-0000-0000-0000-000000000000}"/>
          </ac:spMkLst>
        </pc:spChg>
        <pc:spChg chg="del">
          <ac:chgData name="Najrane Heni" userId="85aa763aef2a7f7f" providerId="LiveId" clId="{11E59902-AA27-41E4-80EB-E1EBD1B0D414}" dt="2025-01-25T08:32:12.773" v="275" actId="478"/>
          <ac:spMkLst>
            <pc:docMk/>
            <pc:sldMk cId="0" sldId="261"/>
            <ac:spMk id="157" creationId="{00000000-0000-0000-0000-000000000000}"/>
          </ac:spMkLst>
        </pc:spChg>
        <pc:spChg chg="del mod">
          <ac:chgData name="Najrane Heni" userId="85aa763aef2a7f7f" providerId="LiveId" clId="{11E59902-AA27-41E4-80EB-E1EBD1B0D414}" dt="2025-01-25T08:33:51.900" v="389" actId="478"/>
          <ac:spMkLst>
            <pc:docMk/>
            <pc:sldMk cId="0" sldId="261"/>
            <ac:spMk id="159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34:03.370" v="413" actId="1036"/>
          <ac:spMkLst>
            <pc:docMk/>
            <pc:sldMk cId="0" sldId="261"/>
            <ac:spMk id="161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34:03.370" v="413" actId="1036"/>
          <ac:spMkLst>
            <pc:docMk/>
            <pc:sldMk cId="0" sldId="261"/>
            <ac:spMk id="162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34:03.370" v="413" actId="1036"/>
          <ac:spMkLst>
            <pc:docMk/>
            <pc:sldMk cId="0" sldId="261"/>
            <ac:spMk id="163" creationId="{00000000-0000-0000-0000-000000000000}"/>
          </ac:spMkLst>
        </pc:spChg>
        <pc:spChg chg="mod">
          <ac:chgData name="Najrane Heni" userId="85aa763aef2a7f7f" providerId="LiveId" clId="{11E59902-AA27-41E4-80EB-E1EBD1B0D414}" dt="2025-01-25T08:34:03.370" v="413" actId="1036"/>
          <ac:spMkLst>
            <pc:docMk/>
            <pc:sldMk cId="0" sldId="261"/>
            <ac:spMk id="164" creationId="{00000000-0000-0000-0000-000000000000}"/>
          </ac:spMkLst>
        </pc:spChg>
        <pc:picChg chg="del">
          <ac:chgData name="Najrane Heni" userId="85aa763aef2a7f7f" providerId="LiveId" clId="{11E59902-AA27-41E4-80EB-E1EBD1B0D414}" dt="2025-01-25T08:32:27.920" v="279" actId="21"/>
          <ac:picMkLst>
            <pc:docMk/>
            <pc:sldMk cId="0" sldId="261"/>
            <ac:picMk id="158" creationId="{00000000-0000-0000-0000-000000000000}"/>
          </ac:picMkLst>
        </pc:picChg>
        <pc:picChg chg="mod">
          <ac:chgData name="Najrane Heni" userId="85aa763aef2a7f7f" providerId="LiveId" clId="{11E59902-AA27-41E4-80EB-E1EBD1B0D414}" dt="2025-01-25T08:33:34.883" v="379" actId="1076"/>
          <ac:picMkLst>
            <pc:docMk/>
            <pc:sldMk cId="0" sldId="261"/>
            <ac:picMk id="160" creationId="{00000000-0000-0000-0000-000000000000}"/>
          </ac:picMkLst>
        </pc:picChg>
      </pc:sldChg>
      <pc:sldChg chg="modSp mod">
        <pc:chgData name="Najrane Heni" userId="85aa763aef2a7f7f" providerId="LiveId" clId="{11E59902-AA27-41E4-80EB-E1EBD1B0D414}" dt="2025-01-25T09:03:53.266" v="764" actId="14100"/>
        <pc:sldMkLst>
          <pc:docMk/>
          <pc:sldMk cId="0" sldId="262"/>
        </pc:sldMkLst>
        <pc:spChg chg="mod">
          <ac:chgData name="Najrane Heni" userId="85aa763aef2a7f7f" providerId="LiveId" clId="{11E59902-AA27-41E4-80EB-E1EBD1B0D414}" dt="2025-01-25T09:03:53.266" v="764" actId="14100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 mod">
        <pc:chgData name="Najrane Heni" userId="85aa763aef2a7f7f" providerId="LiveId" clId="{11E59902-AA27-41E4-80EB-E1EBD1B0D414}" dt="2025-01-25T09:03:23.177" v="763" actId="14100"/>
        <pc:sldMkLst>
          <pc:docMk/>
          <pc:sldMk cId="0" sldId="264"/>
        </pc:sldMkLst>
        <pc:spChg chg="add mod">
          <ac:chgData name="Najrane Heni" userId="85aa763aef2a7f7f" providerId="LiveId" clId="{11E59902-AA27-41E4-80EB-E1EBD1B0D414}" dt="2025-01-25T09:03:23.177" v="763" actId="14100"/>
          <ac:spMkLst>
            <pc:docMk/>
            <pc:sldMk cId="0" sldId="264"/>
            <ac:spMk id="4" creationId="{FE1ADBD8-0578-2D3C-693C-6E2FED81C36C}"/>
          </ac:spMkLst>
        </pc:spChg>
        <pc:spChg chg="mod">
          <ac:chgData name="Najrane Heni" userId="85aa763aef2a7f7f" providerId="LiveId" clId="{11E59902-AA27-41E4-80EB-E1EBD1B0D414}" dt="2025-01-25T08:59:49.736" v="475" actId="20577"/>
          <ac:spMkLst>
            <pc:docMk/>
            <pc:sldMk cId="0" sldId="264"/>
            <ac:spMk id="183" creationId="{00000000-0000-0000-0000-000000000000}"/>
          </ac:spMkLst>
        </pc:spChg>
        <pc:picChg chg="add mod">
          <ac:chgData name="Najrane Heni" userId="85aa763aef2a7f7f" providerId="LiveId" clId="{11E59902-AA27-41E4-80EB-E1EBD1B0D414}" dt="2025-01-25T08:59:53.458" v="476" actId="1076"/>
          <ac:picMkLst>
            <pc:docMk/>
            <pc:sldMk cId="0" sldId="264"/>
            <ac:picMk id="3" creationId="{1FCF57BC-898F-83CD-33B2-5FD4C7A0BF8B}"/>
          </ac:picMkLst>
        </pc:picChg>
        <pc:picChg chg="add del">
          <ac:chgData name="Najrane Heni" userId="85aa763aef2a7f7f" providerId="LiveId" clId="{11E59902-AA27-41E4-80EB-E1EBD1B0D414}" dt="2025-01-25T08:58:27.123" v="420" actId="478"/>
          <ac:picMkLst>
            <pc:docMk/>
            <pc:sldMk cId="0" sldId="264"/>
            <ac:picMk id="18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F9FB500E-C00B-60FA-7404-11AA53435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>
            <a:extLst>
              <a:ext uri="{FF2B5EF4-FFF2-40B4-BE49-F238E27FC236}">
                <a16:creationId xmlns:a16="http://schemas.microsoft.com/office/drawing/2014/main" id="{1FE8FC88-F874-3BE0-1B66-24432E0EC7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>
            <a:extLst>
              <a:ext uri="{FF2B5EF4-FFF2-40B4-BE49-F238E27FC236}">
                <a16:creationId xmlns:a16="http://schemas.microsoft.com/office/drawing/2014/main" id="{88CF9BC7-EDFC-60EF-EE8A-8619EE8920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38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7BD0254D-7812-CA5E-2F0B-5586D03D8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>
            <a:extLst>
              <a:ext uri="{FF2B5EF4-FFF2-40B4-BE49-F238E27FC236}">
                <a16:creationId xmlns:a16="http://schemas.microsoft.com/office/drawing/2014/main" id="{485799DD-4632-3DAA-65BF-FA10B1F3A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>
            <a:extLst>
              <a:ext uri="{FF2B5EF4-FFF2-40B4-BE49-F238E27FC236}">
                <a16:creationId xmlns:a16="http://schemas.microsoft.com/office/drawing/2014/main" id="{1625A553-0DC1-B65C-4A7D-FEC994683D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23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6DF26558-1A55-202E-0C7B-3968FA8EC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>
            <a:extLst>
              <a:ext uri="{FF2B5EF4-FFF2-40B4-BE49-F238E27FC236}">
                <a16:creationId xmlns:a16="http://schemas.microsoft.com/office/drawing/2014/main" id="{1C82DE28-A0E3-23A2-FDEE-39CB46B009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>
            <a:extLst>
              <a:ext uri="{FF2B5EF4-FFF2-40B4-BE49-F238E27FC236}">
                <a16:creationId xmlns:a16="http://schemas.microsoft.com/office/drawing/2014/main" id="{91D010DB-345A-7D0F-C1E9-74265A3CAF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60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155479" y="1206913"/>
            <a:ext cx="6777442" cy="212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ML Models for Failure Detection and Predictive Maintenance</a:t>
            </a:r>
            <a:endParaRPr sz="4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155479" y="4794243"/>
            <a:ext cx="450973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 b="0" i="0" u="none" strike="noStrike" cap="non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Group 2,   25.01.2025</a:t>
            </a:r>
            <a:endParaRPr sz="17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B4976F45-793D-34EA-9EDE-0E6A6F7A8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>
            <a:extLst>
              <a:ext uri="{FF2B5EF4-FFF2-40B4-BE49-F238E27FC236}">
                <a16:creationId xmlns:a16="http://schemas.microsoft.com/office/drawing/2014/main" id="{94BAEF75-8AD5-BA34-25BC-DEBD6FC8C7ED}"/>
              </a:ext>
            </a:extLst>
          </p:cNvPr>
          <p:cNvSpPr/>
          <p:nvPr/>
        </p:nvSpPr>
        <p:spPr>
          <a:xfrm>
            <a:off x="445919" y="324005"/>
            <a:ext cx="7872539" cy="101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800" b="1" i="0" u="none" strike="noStrike" cap="none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Results and Evaluation</a:t>
            </a:r>
            <a:endParaRPr sz="44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45650-94E5-F546-A331-37AB7AFF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22" y="2088611"/>
            <a:ext cx="3883331" cy="3289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1484D-78C2-421D-1CE1-6CEC90D71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076" y="2088612"/>
            <a:ext cx="3840849" cy="3255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DDA683-44DA-5920-864F-147CF07CA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200" y="2138490"/>
            <a:ext cx="3840849" cy="3189858"/>
          </a:xfrm>
          <a:prstGeom prst="rect">
            <a:avLst/>
          </a:prstGeom>
        </p:spPr>
      </p:pic>
      <p:sp>
        <p:nvSpPr>
          <p:cNvPr id="11" name="Google Shape;190;p10">
            <a:extLst>
              <a:ext uri="{FF2B5EF4-FFF2-40B4-BE49-F238E27FC236}">
                <a16:creationId xmlns:a16="http://schemas.microsoft.com/office/drawing/2014/main" id="{F67B40EA-9431-D558-A4D8-5F5D256AA132}"/>
              </a:ext>
            </a:extLst>
          </p:cNvPr>
          <p:cNvSpPr/>
          <p:nvPr/>
        </p:nvSpPr>
        <p:spPr>
          <a:xfrm>
            <a:off x="445920" y="1312845"/>
            <a:ext cx="7872539" cy="101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3200" b="1" i="0" u="none" strike="noStrike" cap="none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Confusion Matrix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90;p10">
            <a:extLst>
              <a:ext uri="{FF2B5EF4-FFF2-40B4-BE49-F238E27FC236}">
                <a16:creationId xmlns:a16="http://schemas.microsoft.com/office/drawing/2014/main" id="{14053D9F-6CAA-3990-84D2-5C25DB3C52E6}"/>
              </a:ext>
            </a:extLst>
          </p:cNvPr>
          <p:cNvSpPr/>
          <p:nvPr/>
        </p:nvSpPr>
        <p:spPr>
          <a:xfrm>
            <a:off x="1009011" y="5545155"/>
            <a:ext cx="9531951" cy="85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2400" b="1" i="0" u="none" strike="noStrike" cap="none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Random Forest	       Logistic Regression	</a:t>
            </a:r>
            <a:r>
              <a:rPr lang="en-US" sz="2400" b="1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	       </a:t>
            </a:r>
            <a:r>
              <a:rPr lang="en-US" sz="2400" b="1" i="0" u="none" strike="noStrike" cap="none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     MLP  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88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2801359E-4E91-C360-2B4A-851854BC7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>
            <a:extLst>
              <a:ext uri="{FF2B5EF4-FFF2-40B4-BE49-F238E27FC236}">
                <a16:creationId xmlns:a16="http://schemas.microsoft.com/office/drawing/2014/main" id="{043A1E59-FAB7-A19C-FABA-6C6F23C5E84B}"/>
              </a:ext>
            </a:extLst>
          </p:cNvPr>
          <p:cNvSpPr/>
          <p:nvPr/>
        </p:nvSpPr>
        <p:spPr>
          <a:xfrm>
            <a:off x="445919" y="324005"/>
            <a:ext cx="7872539" cy="101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800" b="1" i="0" u="none" strike="noStrike" cap="none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Results and Evaluation</a:t>
            </a:r>
            <a:endParaRPr sz="44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0;p10">
            <a:extLst>
              <a:ext uri="{FF2B5EF4-FFF2-40B4-BE49-F238E27FC236}">
                <a16:creationId xmlns:a16="http://schemas.microsoft.com/office/drawing/2014/main" id="{718A67C4-38CE-A811-41D5-A1DF14EE2F2F}"/>
              </a:ext>
            </a:extLst>
          </p:cNvPr>
          <p:cNvSpPr/>
          <p:nvPr/>
        </p:nvSpPr>
        <p:spPr>
          <a:xfrm>
            <a:off x="445920" y="1312845"/>
            <a:ext cx="7872539" cy="101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3200" b="1" i="0" u="none" strike="noStrike" cap="none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Classification Report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E115C-0312-F9D9-2A64-277CBE90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32" y="2326617"/>
            <a:ext cx="8837345" cy="24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6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237BB7A0-EAAA-29D4-E1B6-7F28460B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>
            <a:extLst>
              <a:ext uri="{FF2B5EF4-FFF2-40B4-BE49-F238E27FC236}">
                <a16:creationId xmlns:a16="http://schemas.microsoft.com/office/drawing/2014/main" id="{51508564-D274-1CB8-D464-DF0C6866FBEB}"/>
              </a:ext>
            </a:extLst>
          </p:cNvPr>
          <p:cNvSpPr/>
          <p:nvPr/>
        </p:nvSpPr>
        <p:spPr>
          <a:xfrm>
            <a:off x="445919" y="324005"/>
            <a:ext cx="7872539" cy="101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800" b="1" i="0" u="none" strike="noStrike" cap="none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Results and Evaluation</a:t>
            </a:r>
            <a:endParaRPr sz="44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0;p10">
            <a:extLst>
              <a:ext uri="{FF2B5EF4-FFF2-40B4-BE49-F238E27FC236}">
                <a16:creationId xmlns:a16="http://schemas.microsoft.com/office/drawing/2014/main" id="{F8D652B4-E110-7846-5FEB-EE397F6E0FCE}"/>
              </a:ext>
            </a:extLst>
          </p:cNvPr>
          <p:cNvSpPr/>
          <p:nvPr/>
        </p:nvSpPr>
        <p:spPr>
          <a:xfrm>
            <a:off x="445920" y="1312845"/>
            <a:ext cx="7872539" cy="101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3200" b="1" i="0" u="none" strike="noStrike" cap="none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ROC Curve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195CE-31F5-F6BD-E34F-116C5F4F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96" y="1233299"/>
            <a:ext cx="6929481" cy="53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4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24285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3500"/>
              <a:buFont typeface="Instrument Sans SemiBold"/>
              <a:buNone/>
            </a:pPr>
            <a:r>
              <a:rPr lang="en-US" sz="3500" b="1" dirty="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Agenda</a:t>
            </a:r>
            <a:endParaRPr sz="3500" dirty="0"/>
          </a:p>
        </p:txBody>
      </p:sp>
      <p:grpSp>
        <p:nvGrpSpPr>
          <p:cNvPr id="93" name="Google Shape;93;p2"/>
          <p:cNvGrpSpPr/>
          <p:nvPr/>
        </p:nvGrpSpPr>
        <p:grpSpPr>
          <a:xfrm>
            <a:off x="755904" y="1478377"/>
            <a:ext cx="10515600" cy="4241161"/>
            <a:chOff x="0" y="55088"/>
            <a:chExt cx="10515600" cy="4241161"/>
          </a:xfrm>
        </p:grpSpPr>
        <p:sp>
          <p:nvSpPr>
            <p:cNvPr id="94" name="Google Shape;94;p2"/>
            <p:cNvSpPr/>
            <p:nvPr/>
          </p:nvSpPr>
          <p:spPr>
            <a:xfrm>
              <a:off x="0" y="55088"/>
              <a:ext cx="10515600" cy="772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37696" y="92784"/>
              <a:ext cx="10440208" cy="696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3300"/>
                <a:buFont typeface="Instrument Sans SemiBold"/>
                <a:buNone/>
              </a:pPr>
              <a:r>
                <a:rPr lang="en-US" sz="3300" b="1" i="0" u="none" strike="noStrike" cap="none" dirty="0">
                  <a:solidFill>
                    <a:srgbClr val="7F7F7F"/>
                  </a:solidFill>
                  <a:latin typeface="Instrument Sans SemiBold"/>
                  <a:ea typeface="Instrument Sans SemiBold"/>
                  <a:cs typeface="Instrument Sans SemiBold"/>
                  <a:sym typeface="Instrument Sans SemiBold"/>
                </a:rPr>
                <a:t>1. Data Collection and Preprocessing</a:t>
              </a:r>
              <a:endParaRPr sz="3300" b="1" i="0" u="none" strike="noStrike" cap="none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922329"/>
              <a:ext cx="10515600" cy="772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37696" y="960025"/>
              <a:ext cx="10440208" cy="696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3300"/>
                <a:buFont typeface="Instrument Sans SemiBold"/>
                <a:buNone/>
              </a:pPr>
              <a:r>
                <a:rPr lang="en-US" sz="3300" b="1" i="0" u="none" strike="noStrike" cap="none" dirty="0">
                  <a:solidFill>
                    <a:srgbClr val="7F7F7F"/>
                  </a:solidFill>
                  <a:latin typeface="Instrument Sans SemiBold"/>
                  <a:ea typeface="Instrument Sans SemiBold"/>
                  <a:cs typeface="Instrument Sans SemiBold"/>
                  <a:sym typeface="Instrument Sans SemiBold"/>
                </a:rPr>
                <a:t>2. Random Forest Model</a:t>
              </a:r>
              <a:endParaRPr sz="3300" b="1" i="0" u="none" strike="noStrike" cap="none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1789569"/>
              <a:ext cx="10515600" cy="772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37696" y="1827265"/>
              <a:ext cx="10440208" cy="696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3300"/>
                <a:buFont typeface="Instrument Sans SemiBold"/>
                <a:buNone/>
              </a:pPr>
              <a:r>
                <a:rPr lang="en-US" sz="3300" b="1" i="0" u="none" strike="noStrike" cap="none" dirty="0">
                  <a:solidFill>
                    <a:srgbClr val="7F7F7F"/>
                  </a:solidFill>
                  <a:latin typeface="Instrument Sans SemiBold"/>
                  <a:ea typeface="Instrument Sans SemiBold"/>
                  <a:cs typeface="Instrument Sans SemiBold"/>
                  <a:sym typeface="Instrument Sans SemiBold"/>
                </a:rPr>
                <a:t>3. Logistic Regression Model</a:t>
              </a:r>
              <a:endParaRPr sz="3300" b="1" i="0" u="none" strike="noStrike" cap="none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2656809"/>
              <a:ext cx="10515600" cy="772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37696" y="2694505"/>
              <a:ext cx="10440208" cy="696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3300"/>
                <a:buFont typeface="Instrument Sans SemiBold"/>
                <a:buNone/>
              </a:pPr>
              <a:r>
                <a:rPr lang="en-US" sz="3300" b="1" i="0" u="none" strike="noStrike" cap="none" dirty="0">
                  <a:solidFill>
                    <a:srgbClr val="7F7F7F"/>
                  </a:solidFill>
                  <a:latin typeface="Instrument Sans SemiBold"/>
                  <a:ea typeface="Instrument Sans SemiBold"/>
                  <a:cs typeface="Instrument Sans SemiBold"/>
                  <a:sym typeface="Instrument Sans SemiBold"/>
                </a:rPr>
                <a:t>4. MLP Model</a:t>
              </a:r>
              <a:endParaRPr sz="3300" b="1" i="0" u="none" strike="noStrike" cap="none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3524049"/>
              <a:ext cx="10515600" cy="772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37696" y="3561745"/>
              <a:ext cx="10440208" cy="696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3300"/>
                <a:buFont typeface="Instrument Sans SemiBold"/>
                <a:buNone/>
              </a:pPr>
              <a:r>
                <a:rPr lang="en-US" sz="3300" b="1" i="0" u="none" strike="noStrike" cap="none" dirty="0">
                  <a:solidFill>
                    <a:srgbClr val="7F7F7F"/>
                  </a:solidFill>
                  <a:latin typeface="Instrument Sans SemiBold"/>
                  <a:ea typeface="Instrument Sans SemiBold"/>
                  <a:cs typeface="Instrument Sans SemiBold"/>
                  <a:sym typeface="Instrument Sans SemiBold"/>
                </a:rPr>
                <a:t>5. Results and Evaluation</a:t>
              </a:r>
              <a:endParaRPr sz="3300" b="1" i="0" u="none" strike="noStrike" cap="none" dirty="0">
                <a:solidFill>
                  <a:srgbClr val="7F7F7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8278DB73-3639-1C90-21B8-B1B54E7F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844"/>
            <a:ext cx="12192000" cy="3848100"/>
          </a:xfrm>
          <a:prstGeom prst="rect">
            <a:avLst/>
          </a:prstGeom>
        </p:spPr>
      </p:pic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AC2F98DB-CB34-7734-5744-3FBEE0622860}"/>
              </a:ext>
            </a:extLst>
          </p:cNvPr>
          <p:cNvSpPr txBox="1">
            <a:spLocks/>
          </p:cNvSpPr>
          <p:nvPr/>
        </p:nvSpPr>
        <p:spPr>
          <a:xfrm>
            <a:off x="838200" y="7129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4285"/>
              </a:lnSpc>
              <a:buClr>
                <a:srgbClr val="505468"/>
              </a:buClr>
              <a:buSzPts val="3500"/>
              <a:buFont typeface="Instrument Sans SemiBold"/>
              <a:buNone/>
            </a:pPr>
            <a:r>
              <a:rPr lang="en-US" sz="3500" b="1" dirty="0">
                <a:solidFill>
                  <a:schemeClr val="bg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Project Pipeline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4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793789" y="430823"/>
            <a:ext cx="10798443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 dirty="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 Collection &amp; Preprocessing</a:t>
            </a:r>
            <a:endParaRPr sz="44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816471" y="164558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9525" cap="flat" cmpd="sng">
            <a:solidFill>
              <a:srgbClr val="C8C9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005780" y="1730598"/>
            <a:ext cx="131683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650"/>
              <a:buFont typeface="Instrument Sans SemiBold"/>
              <a:buNone/>
            </a:pPr>
            <a:r>
              <a:rPr lang="en-US" sz="2650" b="1" dirty="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1</a:t>
            </a:r>
            <a:endParaRPr sz="26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553587" y="1702342"/>
            <a:ext cx="4120086" cy="98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 b="1" dirty="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 Collection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608598" y="2118343"/>
            <a:ext cx="5577394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GB" sz="1750" b="0" i="0" u="none" strike="noStrike" cap="none" dirty="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AI4I 2020 Predictive Maintenance Dataset </a:t>
            </a:r>
            <a:r>
              <a:rPr lang="en-GB" sz="1750" dirty="0">
                <a:solidFill>
                  <a:srgbClr val="5B5F71"/>
                </a:solidFill>
                <a:latin typeface="Instrument Sans Medium"/>
                <a:sym typeface="Instrument Sans Medium"/>
              </a:rPr>
              <a:t>augmented with more collected data</a:t>
            </a:r>
            <a:endParaRPr lang="en-GB" sz="17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816469" y="41877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9525" cap="flat" cmpd="sng">
            <a:solidFill>
              <a:srgbClr val="C8C9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976846" y="4272808"/>
            <a:ext cx="189548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650"/>
              <a:buFont typeface="Instrument Sans SemiBold"/>
              <a:buNone/>
            </a:pPr>
            <a:r>
              <a:rPr lang="en-US" sz="2650" b="1" dirty="0">
                <a:solidFill>
                  <a:srgbClr val="5B5F71"/>
                </a:solidFill>
                <a:latin typeface="Instrument Sans SemiBold"/>
                <a:sym typeface="Instrument Sans SemiBold"/>
              </a:rPr>
              <a:t>3</a:t>
            </a:r>
            <a:endParaRPr sz="26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530905" y="4284399"/>
            <a:ext cx="3973782" cy="45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 b="1" dirty="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Distribution of Failure Modes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530905" y="4773902"/>
            <a:ext cx="4912748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Focus on combined 'Machine failure' feature</a:t>
            </a:r>
            <a:endParaRPr sz="17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827387" y="54809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9525" cap="flat" cmpd="sng">
            <a:solidFill>
              <a:srgbClr val="C8C9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984014" y="5565928"/>
            <a:ext cx="197048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650"/>
              <a:buFont typeface="Instrument Sans SemiBold"/>
              <a:buNone/>
            </a:pPr>
            <a:r>
              <a:rPr lang="en-US" sz="2650" b="1" dirty="0">
                <a:solidFill>
                  <a:srgbClr val="5B5F71"/>
                </a:solidFill>
                <a:latin typeface="Instrument Sans SemiBold"/>
                <a:sym typeface="Instrument Sans SemiBold"/>
              </a:rPr>
              <a:t>4</a:t>
            </a:r>
            <a:endParaRPr sz="26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501701" y="5576555"/>
            <a:ext cx="4565094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 b="1" dirty="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 Augmentation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501701" y="6051649"/>
            <a:ext cx="4912747" cy="41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SMOTE for over-sampling minority classes</a:t>
            </a:r>
            <a:endParaRPr sz="17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0;p4">
            <a:extLst>
              <a:ext uri="{FF2B5EF4-FFF2-40B4-BE49-F238E27FC236}">
                <a16:creationId xmlns:a16="http://schemas.microsoft.com/office/drawing/2014/main" id="{4686E1CA-4A77-C761-8EAF-502606BEFAB7}"/>
              </a:ext>
            </a:extLst>
          </p:cNvPr>
          <p:cNvSpPr/>
          <p:nvPr/>
        </p:nvSpPr>
        <p:spPr>
          <a:xfrm>
            <a:off x="793789" y="304186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9525" cap="flat" cmpd="sng">
            <a:solidFill>
              <a:srgbClr val="C8C9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1;p4">
            <a:extLst>
              <a:ext uri="{FF2B5EF4-FFF2-40B4-BE49-F238E27FC236}">
                <a16:creationId xmlns:a16="http://schemas.microsoft.com/office/drawing/2014/main" id="{41AB4C1A-4ACA-B84E-D1F9-7C8B0D47F3A8}"/>
              </a:ext>
            </a:extLst>
          </p:cNvPr>
          <p:cNvSpPr/>
          <p:nvPr/>
        </p:nvSpPr>
        <p:spPr>
          <a:xfrm>
            <a:off x="983098" y="3126873"/>
            <a:ext cx="131683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650"/>
              <a:buFont typeface="Instrument Sans SemiBold"/>
              <a:buNone/>
            </a:pPr>
            <a:r>
              <a:rPr lang="en-US" sz="2650" b="1" dirty="0">
                <a:solidFill>
                  <a:srgbClr val="5B5F71"/>
                </a:solidFill>
                <a:latin typeface="Instrument Sans SemiBold"/>
                <a:sym typeface="Instrument Sans SemiBold"/>
              </a:rPr>
              <a:t>2</a:t>
            </a:r>
            <a:endParaRPr sz="26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2;p4">
            <a:extLst>
              <a:ext uri="{FF2B5EF4-FFF2-40B4-BE49-F238E27FC236}">
                <a16:creationId xmlns:a16="http://schemas.microsoft.com/office/drawing/2014/main" id="{D2C37FF4-AEC6-4572-A2E6-B8A95D7ADD9B}"/>
              </a:ext>
            </a:extLst>
          </p:cNvPr>
          <p:cNvSpPr/>
          <p:nvPr/>
        </p:nvSpPr>
        <p:spPr>
          <a:xfrm>
            <a:off x="1530905" y="3098617"/>
            <a:ext cx="4120086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 b="1" dirty="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 Exploration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3;p4">
            <a:extLst>
              <a:ext uri="{FF2B5EF4-FFF2-40B4-BE49-F238E27FC236}">
                <a16:creationId xmlns:a16="http://schemas.microsoft.com/office/drawing/2014/main" id="{6722E3F7-F0BC-C549-B9C4-18889FDF1432}"/>
              </a:ext>
            </a:extLst>
          </p:cNvPr>
          <p:cNvSpPr/>
          <p:nvPr/>
        </p:nvSpPr>
        <p:spPr>
          <a:xfrm>
            <a:off x="1530905" y="3515319"/>
            <a:ext cx="4565094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Check basic structure and stats</a:t>
            </a:r>
            <a:endParaRPr sz="17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1011" y="1949834"/>
            <a:ext cx="5483653" cy="121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093A3-1D5C-67BE-B3CF-DAC7B3389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909" y="3297013"/>
            <a:ext cx="3521378" cy="3300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793790" y="134454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9525" cap="flat" cmpd="sng">
            <a:solidFill>
              <a:srgbClr val="C8C9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982119" y="1435010"/>
            <a:ext cx="131683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650"/>
              <a:buFont typeface="Instrument Sans SemiBold"/>
              <a:buNone/>
            </a:pPr>
            <a:r>
              <a:rPr lang="en-US" sz="2650" b="1" dirty="0">
                <a:solidFill>
                  <a:srgbClr val="5B5F71"/>
                </a:solidFill>
                <a:latin typeface="Instrument Sans SemiBold"/>
                <a:sym typeface="Instrument Sans SemiBold"/>
              </a:rPr>
              <a:t>5</a:t>
            </a:r>
            <a:endParaRPr sz="26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530906" y="1401301"/>
            <a:ext cx="6079262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 b="1" dirty="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Handling Outliers and Anomaly Detection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1530905" y="1887575"/>
            <a:ext cx="8497997" cy="241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62857"/>
              </a:lnSpc>
              <a:buClr>
                <a:srgbClr val="5B5F71"/>
              </a:buClr>
              <a:buSzPts val="1750"/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IQR (interquartile range) </a:t>
            </a:r>
            <a:endParaRPr lang="de-DE" sz="1750" dirty="0">
              <a:solidFill>
                <a:srgbClr val="5B5F71"/>
              </a:solidFill>
              <a:latin typeface="Instrument Sans Medium"/>
              <a:ea typeface="Instrument Sans Medium"/>
              <a:cs typeface="Instrument Sans Medium"/>
              <a:sym typeface="Instrument Sans Medium"/>
            </a:endParaRPr>
          </a:p>
          <a:p>
            <a:pPr marL="285750" indent="-285750">
              <a:lnSpc>
                <a:spcPct val="162857"/>
              </a:lnSpc>
              <a:buClr>
                <a:srgbClr val="5B5F71"/>
              </a:buClr>
              <a:buSzPts val="1750"/>
              <a:buFont typeface="Arial" panose="020B0604020202020204" pitchFamily="34" charset="0"/>
              <a:buChar char="•"/>
            </a:pPr>
            <a:r>
              <a:rPr lang="en-GB" sz="1750" dirty="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Local Outlier Factor LOF algorithm</a:t>
            </a:r>
            <a:endParaRPr sz="17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794674" y="28803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9525" cap="flat" cmpd="sng">
            <a:solidFill>
              <a:srgbClr val="C8C9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955051" y="2953055"/>
            <a:ext cx="189548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650"/>
              <a:buFont typeface="Instrument Sans SemiBold"/>
              <a:buNone/>
            </a:pPr>
            <a:r>
              <a:rPr lang="en-US" sz="2650" b="1" dirty="0">
                <a:solidFill>
                  <a:srgbClr val="5B5F71"/>
                </a:solidFill>
                <a:latin typeface="Instrument Sans SemiBold"/>
                <a:sym typeface="Instrument Sans SemiBold"/>
              </a:rPr>
              <a:t>6</a:t>
            </a:r>
            <a:endParaRPr sz="26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465353" y="2975294"/>
            <a:ext cx="6174632" cy="45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 b="1" dirty="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 normalization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9;p4">
            <a:extLst>
              <a:ext uri="{FF2B5EF4-FFF2-40B4-BE49-F238E27FC236}">
                <a16:creationId xmlns:a16="http://schemas.microsoft.com/office/drawing/2014/main" id="{0D0BBE48-ABBB-9969-90F5-2DC945FA99BF}"/>
              </a:ext>
            </a:extLst>
          </p:cNvPr>
          <p:cNvSpPr/>
          <p:nvPr/>
        </p:nvSpPr>
        <p:spPr>
          <a:xfrm>
            <a:off x="793789" y="430823"/>
            <a:ext cx="10798443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450" b="1" i="0" u="none" strike="noStrike" cap="none" dirty="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Data Collection &amp; Preprocessing</a:t>
            </a:r>
            <a:endParaRPr sz="44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789174" y="386597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9525" cap="flat" cmpd="sng">
            <a:solidFill>
              <a:srgbClr val="C8C9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939432" y="3954110"/>
            <a:ext cx="197048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650"/>
              <a:buFont typeface="Instrument Sans SemiBold"/>
              <a:buNone/>
            </a:pPr>
            <a:r>
              <a:rPr lang="en-US" sz="2650" b="1" dirty="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7</a:t>
            </a:r>
            <a:endParaRPr sz="26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1526017" y="3934319"/>
            <a:ext cx="5040863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 b="1" dirty="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Correlation analysis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799962" y="47788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9525" cap="flat" cmpd="sng">
            <a:solidFill>
              <a:srgbClr val="C8C9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965529" y="4863885"/>
            <a:ext cx="197048" cy="3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650"/>
              <a:buFont typeface="Instrument Sans SemiBold"/>
              <a:buNone/>
            </a:pPr>
            <a:r>
              <a:rPr lang="en-US" sz="2650" b="1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8</a:t>
            </a:r>
            <a:endParaRPr sz="2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1554961" y="5383585"/>
            <a:ext cx="5094317" cy="94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Determine the best features that represent the dataset to use them for training</a:t>
            </a:r>
            <a:endParaRPr sz="17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577664" y="4847348"/>
            <a:ext cx="3919190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 b="1" dirty="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Feature selection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2135" y="1887022"/>
            <a:ext cx="4385676" cy="405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664580" y="536022"/>
            <a:ext cx="7147575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450" b="1" dirty="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Random Forest Model</a:t>
            </a:r>
            <a:endParaRPr sz="44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8455" y="-1"/>
            <a:ext cx="47035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F145E-8564-6EC8-DC29-C21749C48328}"/>
              </a:ext>
            </a:extLst>
          </p:cNvPr>
          <p:cNvSpPr txBox="1"/>
          <p:nvPr/>
        </p:nvSpPr>
        <p:spPr>
          <a:xfrm>
            <a:off x="7731728" y="117836"/>
            <a:ext cx="4216998" cy="618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2857"/>
              </a:lnSpc>
              <a:buClr>
                <a:srgbClr val="5B5F71"/>
              </a:buClr>
              <a:buSzPts val="1750"/>
            </a:pPr>
            <a:r>
              <a:rPr lang="en-US" sz="1750" dirty="0">
                <a:solidFill>
                  <a:srgbClr val="5B5F71"/>
                </a:solidFill>
                <a:latin typeface="Instrument Sans Medium"/>
              </a:rPr>
              <a:t>A random forest consists of multiple decision trees.</a:t>
            </a:r>
          </a:p>
          <a:p>
            <a:pPr>
              <a:lnSpc>
                <a:spcPct val="162857"/>
              </a:lnSpc>
              <a:buClr>
                <a:srgbClr val="5B5F71"/>
              </a:buClr>
              <a:buSzPts val="1750"/>
            </a:pPr>
            <a:endParaRPr lang="en-US" sz="1750" dirty="0">
              <a:solidFill>
                <a:srgbClr val="5B5F71"/>
              </a:solidFill>
              <a:latin typeface="Instrument Sans Medium"/>
            </a:endParaRPr>
          </a:p>
          <a:p>
            <a:pPr lvl="1">
              <a:lnSpc>
                <a:spcPct val="162857"/>
              </a:lnSpc>
              <a:buClr>
                <a:srgbClr val="5B5F71"/>
              </a:buClr>
              <a:buSzPts val="1750"/>
            </a:pPr>
            <a:r>
              <a:rPr lang="en-US" sz="1750" dirty="0">
                <a:solidFill>
                  <a:srgbClr val="5B5F71"/>
                </a:solidFill>
                <a:latin typeface="Instrument Sans Medium"/>
              </a:rPr>
              <a:t>Ensemble training:</a:t>
            </a:r>
          </a:p>
          <a:p>
            <a:pPr lvl="1">
              <a:lnSpc>
                <a:spcPct val="162857"/>
              </a:lnSpc>
              <a:buClr>
                <a:srgbClr val="5B5F71"/>
              </a:buClr>
              <a:buSzPts val="1750"/>
            </a:pPr>
            <a:br>
              <a:rPr lang="en-US" sz="1750" dirty="0">
                <a:solidFill>
                  <a:srgbClr val="5B5F71"/>
                </a:solidFill>
                <a:latin typeface="Instrument Sans Medium"/>
              </a:rPr>
            </a:br>
            <a:r>
              <a:rPr lang="en-US" sz="1750" dirty="0">
                <a:solidFill>
                  <a:srgbClr val="5B5F71"/>
                </a:solidFill>
                <a:latin typeface="Instrument Sans Medium"/>
              </a:rPr>
              <a:t>1. Bootstrap Sampling: each tree is trained with a random subset of the training data </a:t>
            </a:r>
          </a:p>
          <a:p>
            <a:pPr lvl="1">
              <a:lnSpc>
                <a:spcPct val="162857"/>
              </a:lnSpc>
              <a:buClr>
                <a:srgbClr val="5B5F71"/>
              </a:buClr>
              <a:buSzPts val="1750"/>
            </a:pPr>
            <a:r>
              <a:rPr lang="en-US" sz="1750" dirty="0">
                <a:solidFill>
                  <a:srgbClr val="5B5F71"/>
                </a:solidFill>
                <a:latin typeface="Instrument Sans Medium"/>
              </a:rPr>
              <a:t>2. Random Feature Selection</a:t>
            </a:r>
          </a:p>
          <a:p>
            <a:pPr lvl="1">
              <a:lnSpc>
                <a:spcPct val="162857"/>
              </a:lnSpc>
              <a:buClr>
                <a:srgbClr val="5B5F71"/>
              </a:buClr>
              <a:buSzPts val="1750"/>
            </a:pPr>
            <a:r>
              <a:rPr lang="en-US" sz="1750" dirty="0">
                <a:solidFill>
                  <a:srgbClr val="5B5F71"/>
                </a:solidFill>
                <a:latin typeface="Instrument Sans Medium"/>
              </a:rPr>
              <a:t>3. Prediction: each tree is grown to its maximum depth to make predictions</a:t>
            </a:r>
          </a:p>
          <a:p>
            <a:pPr lvl="1">
              <a:lnSpc>
                <a:spcPct val="162857"/>
              </a:lnSpc>
              <a:buClr>
                <a:srgbClr val="5B5F71"/>
              </a:buClr>
              <a:buSzPts val="1750"/>
            </a:pPr>
            <a:r>
              <a:rPr lang="en-US" sz="1750" dirty="0">
                <a:solidFill>
                  <a:srgbClr val="5B5F71"/>
                </a:solidFill>
                <a:latin typeface="Instrument Sans Medium"/>
              </a:rPr>
              <a:t>4. Voting: The predictions from each tree are combined using voting to produce the final output.</a:t>
            </a:r>
          </a:p>
        </p:txBody>
      </p:sp>
      <p:pic>
        <p:nvPicPr>
          <p:cNvPr id="1026" name="Picture 2" descr="GIF showing Random Forest decision model">
            <a:extLst>
              <a:ext uri="{FF2B5EF4-FFF2-40B4-BE49-F238E27FC236}">
                <a16:creationId xmlns:a16="http://schemas.microsoft.com/office/drawing/2014/main" id="{694BF884-8709-D660-1DA8-7D5490C40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5"/>
          <a:stretch/>
        </p:blipFill>
        <p:spPr bwMode="auto">
          <a:xfrm>
            <a:off x="243274" y="2489604"/>
            <a:ext cx="7245181" cy="276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129BA-BAE6-3AE5-7662-507B97F6A6F7}"/>
              </a:ext>
            </a:extLst>
          </p:cNvPr>
          <p:cNvSpPr txBox="1"/>
          <p:nvPr/>
        </p:nvSpPr>
        <p:spPr>
          <a:xfrm>
            <a:off x="0" y="6550223"/>
            <a:ext cx="7488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https://blog.tensorflow.org/2021/05/introducing-tensorflow-decision-forests.html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/>
          <p:nvPr/>
        </p:nvSpPr>
        <p:spPr>
          <a:xfrm>
            <a:off x="773912" y="413166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450" b="1" dirty="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Logistic Regression</a:t>
            </a:r>
            <a:endParaRPr sz="44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8455" y="-1"/>
            <a:ext cx="47035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132E5E-27EF-59C4-2F2E-FD1909F0370A}"/>
              </a:ext>
            </a:extLst>
          </p:cNvPr>
          <p:cNvSpPr txBox="1"/>
          <p:nvPr/>
        </p:nvSpPr>
        <p:spPr>
          <a:xfrm>
            <a:off x="7731728" y="1568029"/>
            <a:ext cx="4216998" cy="3549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2857"/>
              </a:lnSpc>
              <a:buClr>
                <a:srgbClr val="5B5F71"/>
              </a:buClr>
              <a:buSzPts val="1750"/>
            </a:pPr>
            <a:r>
              <a:rPr lang="en-US" sz="1750" dirty="0">
                <a:solidFill>
                  <a:srgbClr val="5B5F71"/>
                </a:solidFill>
                <a:latin typeface="Instrument Sans Medium"/>
              </a:rPr>
              <a:t>Learn weights similarly as in linear regression.</a:t>
            </a:r>
          </a:p>
          <a:p>
            <a:pPr>
              <a:lnSpc>
                <a:spcPct val="162857"/>
              </a:lnSpc>
              <a:buClr>
                <a:srgbClr val="5B5F71"/>
              </a:buClr>
              <a:buSzPts val="1750"/>
            </a:pPr>
            <a:endParaRPr lang="en-US" sz="1750" dirty="0">
              <a:solidFill>
                <a:srgbClr val="5B5F71"/>
              </a:solidFill>
              <a:latin typeface="Instrument Sans Medium"/>
            </a:endParaRPr>
          </a:p>
          <a:p>
            <a:pPr>
              <a:lnSpc>
                <a:spcPct val="162857"/>
              </a:lnSpc>
              <a:buClr>
                <a:srgbClr val="5B5F71"/>
              </a:buClr>
              <a:buSzPts val="1750"/>
            </a:pPr>
            <a:r>
              <a:rPr lang="en-US" sz="1750" dirty="0">
                <a:solidFill>
                  <a:srgbClr val="5B5F71"/>
                </a:solidFill>
                <a:latin typeface="Instrument Sans Medium"/>
              </a:rPr>
              <a:t>Predict conditional class probabilities based on model weights</a:t>
            </a:r>
          </a:p>
          <a:p>
            <a:pPr>
              <a:lnSpc>
                <a:spcPct val="162857"/>
              </a:lnSpc>
              <a:buClr>
                <a:srgbClr val="5B5F71"/>
              </a:buClr>
              <a:buSzPts val="1750"/>
            </a:pPr>
            <a:endParaRPr lang="en-US" sz="1750" dirty="0">
              <a:solidFill>
                <a:srgbClr val="5B5F71"/>
              </a:solidFill>
              <a:latin typeface="Instrument Sans Medium"/>
            </a:endParaRPr>
          </a:p>
          <a:p>
            <a:pPr>
              <a:lnSpc>
                <a:spcPct val="162857"/>
              </a:lnSpc>
              <a:buClr>
                <a:srgbClr val="5B5F71"/>
              </a:buClr>
              <a:buSzPts val="1750"/>
            </a:pPr>
            <a:r>
              <a:rPr lang="en-US" sz="1750" dirty="0">
                <a:solidFill>
                  <a:srgbClr val="5B5F71"/>
                </a:solidFill>
                <a:latin typeface="Instrument Sans Medium"/>
              </a:rPr>
              <a:t>Minimize the cost function by Regularization.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FD4040-E449-8B56-E30F-CD7F517F3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" y="1535111"/>
            <a:ext cx="7441705" cy="44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F3F95-D416-469F-3AE4-86C1F437C92D}"/>
              </a:ext>
            </a:extLst>
          </p:cNvPr>
          <p:cNvSpPr txBox="1"/>
          <p:nvPr/>
        </p:nvSpPr>
        <p:spPr>
          <a:xfrm>
            <a:off x="0" y="6505556"/>
            <a:ext cx="8907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https://towardsdatascience.com/logistic-regression-explained-and-implemented-in-python-880955306060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/>
          <p:nvPr/>
        </p:nvSpPr>
        <p:spPr>
          <a:xfrm>
            <a:off x="675246" y="417459"/>
            <a:ext cx="6694665" cy="180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450" b="1" dirty="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Multi Layer Perceptron </a:t>
            </a:r>
            <a:endParaRPr dirty="0"/>
          </a:p>
        </p:txBody>
      </p:sp>
      <p:pic>
        <p:nvPicPr>
          <p:cNvPr id="184" name="Google Shape;184;p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8455" y="-1"/>
            <a:ext cx="47035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1;p5">
            <a:extLst>
              <a:ext uri="{FF2B5EF4-FFF2-40B4-BE49-F238E27FC236}">
                <a16:creationId xmlns:a16="http://schemas.microsoft.com/office/drawing/2014/main" id="{FE1ADBD8-0578-2D3C-693C-6E2FED81C36C}"/>
              </a:ext>
            </a:extLst>
          </p:cNvPr>
          <p:cNvSpPr/>
          <p:nvPr/>
        </p:nvSpPr>
        <p:spPr>
          <a:xfrm>
            <a:off x="7774389" y="519822"/>
            <a:ext cx="4417611" cy="5930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62857"/>
              </a:lnSpc>
              <a:buClr>
                <a:srgbClr val="5B5F71"/>
              </a:buClr>
              <a:buSzPts val="1750"/>
            </a:pPr>
            <a:r>
              <a:rPr lang="en-GB" sz="1750" dirty="0">
                <a:solidFill>
                  <a:srgbClr val="5B5F71"/>
                </a:solidFill>
                <a:latin typeface="Instrument Sans Medium"/>
              </a:rPr>
              <a:t>MLPs are a type of fully connected artificial neural networks composed of :</a:t>
            </a:r>
          </a:p>
          <a:p>
            <a:pPr marL="342900" indent="-342900">
              <a:lnSpc>
                <a:spcPct val="162857"/>
              </a:lnSpc>
              <a:buClr>
                <a:srgbClr val="5B5F71"/>
              </a:buClr>
              <a:buSzPts val="1750"/>
              <a:buAutoNum type="arabicPeriod"/>
            </a:pPr>
            <a:r>
              <a:rPr lang="en-GB" sz="1750" dirty="0">
                <a:solidFill>
                  <a:srgbClr val="5B5F71"/>
                </a:solidFill>
                <a:latin typeface="Instrument Sans Medium"/>
              </a:rPr>
              <a:t>Input Layer</a:t>
            </a:r>
          </a:p>
          <a:p>
            <a:pPr marL="342900" indent="-342900">
              <a:lnSpc>
                <a:spcPct val="162857"/>
              </a:lnSpc>
              <a:buClr>
                <a:srgbClr val="5B5F71"/>
              </a:buClr>
              <a:buSzPts val="1750"/>
              <a:buAutoNum type="arabicPeriod"/>
            </a:pPr>
            <a:r>
              <a:rPr lang="en-GB" sz="1750" dirty="0">
                <a:solidFill>
                  <a:srgbClr val="5B5F71"/>
                </a:solidFill>
                <a:latin typeface="Instrument Sans Medium"/>
              </a:rPr>
              <a:t>Hidden Layers</a:t>
            </a:r>
          </a:p>
          <a:p>
            <a:pPr marL="342900" indent="-342900">
              <a:lnSpc>
                <a:spcPct val="162857"/>
              </a:lnSpc>
              <a:buClr>
                <a:srgbClr val="5B5F71"/>
              </a:buClr>
              <a:buSzPts val="1750"/>
              <a:buAutoNum type="arabicPeriod"/>
            </a:pPr>
            <a:r>
              <a:rPr lang="en-GB" sz="1750" dirty="0">
                <a:solidFill>
                  <a:srgbClr val="5B5F71"/>
                </a:solidFill>
                <a:latin typeface="Instrument Sans Medium"/>
              </a:rPr>
              <a:t>Output Layer</a:t>
            </a:r>
          </a:p>
          <a:p>
            <a:pPr marL="342900" indent="-342900">
              <a:lnSpc>
                <a:spcPct val="162857"/>
              </a:lnSpc>
              <a:buClr>
                <a:srgbClr val="5B5F71"/>
              </a:buClr>
              <a:buSzPts val="1750"/>
              <a:buAutoNum type="arabicPeriod"/>
            </a:pPr>
            <a:endParaRPr lang="en-GB" sz="1750" dirty="0">
              <a:solidFill>
                <a:srgbClr val="5B5F71"/>
              </a:solidFill>
              <a:latin typeface="Instrument Sans Medium"/>
            </a:endParaRPr>
          </a:p>
          <a:p>
            <a:pPr>
              <a:lnSpc>
                <a:spcPct val="162857"/>
              </a:lnSpc>
              <a:buClr>
                <a:srgbClr val="5B5F71"/>
              </a:buClr>
              <a:buSzPts val="1750"/>
            </a:pPr>
            <a:r>
              <a:rPr lang="en-GB" sz="1750" dirty="0">
                <a:solidFill>
                  <a:srgbClr val="5B5F71"/>
                </a:solidFill>
                <a:latin typeface="Instrument Sans Medium"/>
              </a:rPr>
              <a:t>Some important features:</a:t>
            </a:r>
          </a:p>
          <a:p>
            <a:pPr marL="342900" indent="-342900">
              <a:lnSpc>
                <a:spcPct val="162857"/>
              </a:lnSpc>
              <a:buClr>
                <a:srgbClr val="5B5F71"/>
              </a:buClr>
              <a:buSzPts val="1750"/>
              <a:buAutoNum type="arabicPeriod"/>
            </a:pPr>
            <a:r>
              <a:rPr lang="en-GB" sz="1750" dirty="0">
                <a:solidFill>
                  <a:srgbClr val="5B5F71"/>
                </a:solidFill>
                <a:latin typeface="Instrument Sans Medium"/>
              </a:rPr>
              <a:t>Activation function</a:t>
            </a:r>
          </a:p>
          <a:p>
            <a:pPr marL="342900" indent="-342900">
              <a:lnSpc>
                <a:spcPct val="162857"/>
              </a:lnSpc>
              <a:buClr>
                <a:srgbClr val="5B5F71"/>
              </a:buClr>
              <a:buSzPts val="1750"/>
              <a:buAutoNum type="arabicPeriod"/>
            </a:pPr>
            <a:r>
              <a:rPr lang="en-GB" sz="1750" dirty="0">
                <a:solidFill>
                  <a:srgbClr val="5B5F71"/>
                </a:solidFill>
                <a:latin typeface="Instrument Sans Medium"/>
              </a:rPr>
              <a:t>Learning algorithm (Backpropagation algorithms, genetic algorithm, etc.)</a:t>
            </a:r>
          </a:p>
          <a:p>
            <a:pPr marL="342900" indent="-342900">
              <a:lnSpc>
                <a:spcPct val="162857"/>
              </a:lnSpc>
              <a:buClr>
                <a:srgbClr val="5B5F71"/>
              </a:buClr>
              <a:buSzPts val="1750"/>
              <a:buAutoNum type="arabicPeriod"/>
            </a:pPr>
            <a:r>
              <a:rPr lang="en-GB" sz="1750" dirty="0">
                <a:solidFill>
                  <a:srgbClr val="5B5F71"/>
                </a:solidFill>
                <a:latin typeface="Instrument Sans Medium"/>
              </a:rPr>
              <a:t>Number of layers, neurons, batches, epochs, etc.</a:t>
            </a:r>
          </a:p>
          <a:p>
            <a:pPr marL="342900" indent="-342900">
              <a:lnSpc>
                <a:spcPct val="162857"/>
              </a:lnSpc>
              <a:buClr>
                <a:srgbClr val="5B5F71"/>
              </a:buClr>
              <a:buSzPts val="1750"/>
              <a:buAutoNum type="arabicPeriod"/>
            </a:pPr>
            <a:r>
              <a:rPr lang="en-GB" sz="1750" dirty="0">
                <a:solidFill>
                  <a:srgbClr val="5B5F71"/>
                </a:solidFill>
                <a:latin typeface="Instrument Sans Medium"/>
              </a:rPr>
              <a:t>…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38CA564-F931-FDA5-3CE4-3914FC11D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4" y="1764446"/>
            <a:ext cx="6687323" cy="3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9AC907-2CDC-9EC2-927C-58BF92BF4A6D}"/>
              </a:ext>
            </a:extLst>
          </p:cNvPr>
          <p:cNvSpPr txBox="1"/>
          <p:nvPr/>
        </p:nvSpPr>
        <p:spPr>
          <a:xfrm>
            <a:off x="0" y="6515748"/>
            <a:ext cx="8454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https://medium.com/@Suraj_Yadav/in-depth-knowledge-of-convolutional-neural-networks-b4bfff8145ab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725550" y="470847"/>
            <a:ext cx="7872539" cy="101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450" b="1" dirty="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Machine Learning Tasks</a:t>
            </a:r>
            <a:endParaRPr sz="44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1;p5">
            <a:extLst>
              <a:ext uri="{FF2B5EF4-FFF2-40B4-BE49-F238E27FC236}">
                <a16:creationId xmlns:a16="http://schemas.microsoft.com/office/drawing/2014/main" id="{B52F71E5-521D-C00F-DA45-041E50F44F2A}"/>
              </a:ext>
            </a:extLst>
          </p:cNvPr>
          <p:cNvSpPr/>
          <p:nvPr/>
        </p:nvSpPr>
        <p:spPr>
          <a:xfrm>
            <a:off x="725550" y="1939191"/>
            <a:ext cx="7149208" cy="274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62857"/>
              </a:lnSpc>
              <a:buClr>
                <a:srgbClr val="5B5F71"/>
              </a:buClr>
              <a:buSzPts val="1750"/>
            </a:pPr>
            <a:r>
              <a:rPr lang="en-GB" sz="2000" dirty="0">
                <a:solidFill>
                  <a:srgbClr val="5B5F71"/>
                </a:solidFill>
                <a:latin typeface="Instrument Sans Medium"/>
              </a:rPr>
              <a:t>We carried out the following ML tasks:</a:t>
            </a:r>
          </a:p>
          <a:p>
            <a:pPr>
              <a:lnSpc>
                <a:spcPct val="162857"/>
              </a:lnSpc>
              <a:buClr>
                <a:srgbClr val="5B5F71"/>
              </a:buClr>
              <a:buSzPts val="1750"/>
            </a:pPr>
            <a:endParaRPr lang="en-GB" sz="2000" dirty="0">
              <a:solidFill>
                <a:srgbClr val="5B5F71"/>
              </a:solidFill>
              <a:latin typeface="Instrument Sans Medium"/>
            </a:endParaRPr>
          </a:p>
          <a:p>
            <a:pPr marL="285750" lvl="8" indent="-285750">
              <a:lnSpc>
                <a:spcPct val="162857"/>
              </a:lnSpc>
              <a:buClr>
                <a:srgbClr val="5B5F71"/>
              </a:buClr>
              <a:buSzPts val="175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5B5F71"/>
                </a:solidFill>
                <a:latin typeface="Instrument Sans Medium"/>
              </a:rPr>
              <a:t>Regression</a:t>
            </a:r>
          </a:p>
          <a:p>
            <a:pPr marL="285750" lvl="8" indent="-285750">
              <a:lnSpc>
                <a:spcPct val="162857"/>
              </a:lnSpc>
              <a:buClr>
                <a:srgbClr val="5B5F71"/>
              </a:buClr>
              <a:buSzPts val="175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5B5F71"/>
                </a:solidFill>
                <a:latin typeface="Instrument Sans Medium"/>
              </a:rPr>
              <a:t>Classification</a:t>
            </a:r>
          </a:p>
          <a:p>
            <a:pPr marL="285750" lvl="8" indent="-285750">
              <a:lnSpc>
                <a:spcPct val="162857"/>
              </a:lnSpc>
              <a:buClr>
                <a:srgbClr val="5B5F71"/>
              </a:buClr>
              <a:buSzPts val="175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5B5F71"/>
                </a:solidFill>
                <a:latin typeface="Instrument Sans Medium"/>
              </a:rPr>
              <a:t>Anomaly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07A0A-CD43-4DF8-EFB3-F3CFC928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88" y="2886108"/>
            <a:ext cx="7872539" cy="3229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75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Instrument Sans SemiBold</vt:lpstr>
      <vt:lpstr>Arial</vt:lpstr>
      <vt:lpstr>Instrument Sans Medium</vt:lpstr>
      <vt:lpstr>Office 主题​​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shengjie jing</dc:creator>
  <cp:lastModifiedBy>Najrane Heni</cp:lastModifiedBy>
  <cp:revision>2</cp:revision>
  <dcterms:created xsi:type="dcterms:W3CDTF">2025-01-25T05:38:57Z</dcterms:created>
  <dcterms:modified xsi:type="dcterms:W3CDTF">2025-01-25T11:16:23Z</dcterms:modified>
</cp:coreProperties>
</file>